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6" r:id="rId1"/>
  </p:sldMasterIdLst>
  <p:notesMasterIdLst>
    <p:notesMasterId r:id="rId65"/>
  </p:notesMasterIdLst>
  <p:handoutMasterIdLst>
    <p:handoutMasterId r:id="rId66"/>
  </p:handoutMasterIdLst>
  <p:sldIdLst>
    <p:sldId id="256" r:id="rId2"/>
    <p:sldId id="276" r:id="rId3"/>
    <p:sldId id="280" r:id="rId4"/>
    <p:sldId id="281" r:id="rId5"/>
    <p:sldId id="331" r:id="rId6"/>
    <p:sldId id="332" r:id="rId7"/>
    <p:sldId id="333" r:id="rId8"/>
    <p:sldId id="351" r:id="rId9"/>
    <p:sldId id="352" r:id="rId10"/>
    <p:sldId id="353" r:id="rId11"/>
    <p:sldId id="354" r:id="rId12"/>
    <p:sldId id="355" r:id="rId13"/>
    <p:sldId id="356" r:id="rId14"/>
    <p:sldId id="361" r:id="rId15"/>
    <p:sldId id="357" r:id="rId16"/>
    <p:sldId id="358" r:id="rId17"/>
    <p:sldId id="359" r:id="rId18"/>
    <p:sldId id="360" r:id="rId19"/>
    <p:sldId id="293" r:id="rId20"/>
    <p:sldId id="278" r:id="rId21"/>
    <p:sldId id="321" r:id="rId22"/>
    <p:sldId id="324" r:id="rId23"/>
    <p:sldId id="322" r:id="rId24"/>
    <p:sldId id="323" r:id="rId25"/>
    <p:sldId id="334" r:id="rId26"/>
    <p:sldId id="335" r:id="rId27"/>
    <p:sldId id="336" r:id="rId28"/>
    <p:sldId id="326" r:id="rId29"/>
    <p:sldId id="337" r:id="rId30"/>
    <p:sldId id="306" r:id="rId31"/>
    <p:sldId id="305" r:id="rId32"/>
    <p:sldId id="314" r:id="rId33"/>
    <p:sldId id="338" r:id="rId34"/>
    <p:sldId id="294" r:id="rId35"/>
    <p:sldId id="295" r:id="rId36"/>
    <p:sldId id="339" r:id="rId37"/>
    <p:sldId id="340" r:id="rId38"/>
    <p:sldId id="296" r:id="rId39"/>
    <p:sldId id="297" r:id="rId40"/>
    <p:sldId id="298" r:id="rId41"/>
    <p:sldId id="299" r:id="rId42"/>
    <p:sldId id="300" r:id="rId43"/>
    <p:sldId id="302" r:id="rId44"/>
    <p:sldId id="303" r:id="rId45"/>
    <p:sldId id="301" r:id="rId46"/>
    <p:sldId id="328" r:id="rId47"/>
    <p:sldId id="307" r:id="rId48"/>
    <p:sldId id="329" r:id="rId49"/>
    <p:sldId id="341" r:id="rId50"/>
    <p:sldId id="315" r:id="rId51"/>
    <p:sldId id="316" r:id="rId52"/>
    <p:sldId id="317" r:id="rId53"/>
    <p:sldId id="342" r:id="rId54"/>
    <p:sldId id="344" r:id="rId55"/>
    <p:sldId id="343" r:id="rId56"/>
    <p:sldId id="345" r:id="rId57"/>
    <p:sldId id="346" r:id="rId58"/>
    <p:sldId id="347" r:id="rId59"/>
    <p:sldId id="348" r:id="rId60"/>
    <p:sldId id="349" r:id="rId61"/>
    <p:sldId id="350" r:id="rId62"/>
    <p:sldId id="304" r:id="rId63"/>
    <p:sldId id="320" r:id="rId64"/>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80"/>
            <p14:sldId id="281"/>
            <p14:sldId id="331"/>
            <p14:sldId id="332"/>
            <p14:sldId id="333"/>
            <p14:sldId id="351"/>
            <p14:sldId id="352"/>
            <p14:sldId id="353"/>
            <p14:sldId id="354"/>
            <p14:sldId id="355"/>
            <p14:sldId id="356"/>
            <p14:sldId id="361"/>
            <p14:sldId id="357"/>
            <p14:sldId id="358"/>
            <p14:sldId id="359"/>
            <p14:sldId id="360"/>
            <p14:sldId id="293"/>
            <p14:sldId id="278"/>
            <p14:sldId id="321"/>
            <p14:sldId id="324"/>
            <p14:sldId id="322"/>
            <p14:sldId id="323"/>
            <p14:sldId id="334"/>
            <p14:sldId id="335"/>
            <p14:sldId id="336"/>
            <p14:sldId id="326"/>
            <p14:sldId id="337"/>
            <p14:sldId id="306"/>
            <p14:sldId id="305"/>
            <p14:sldId id="314"/>
            <p14:sldId id="338"/>
            <p14:sldId id="294"/>
            <p14:sldId id="295"/>
            <p14:sldId id="339"/>
            <p14:sldId id="340"/>
            <p14:sldId id="296"/>
            <p14:sldId id="297"/>
            <p14:sldId id="298"/>
            <p14:sldId id="299"/>
            <p14:sldId id="300"/>
            <p14:sldId id="302"/>
            <p14:sldId id="303"/>
            <p14:sldId id="301"/>
            <p14:sldId id="328"/>
            <p14:sldId id="307"/>
            <p14:sldId id="329"/>
            <p14:sldId id="341"/>
            <p14:sldId id="315"/>
            <p14:sldId id="316"/>
            <p14:sldId id="317"/>
            <p14:sldId id="342"/>
            <p14:sldId id="344"/>
            <p14:sldId id="343"/>
            <p14:sldId id="345"/>
            <p14:sldId id="346"/>
            <p14:sldId id="347"/>
            <p14:sldId id="348"/>
            <p14:sldId id="349"/>
            <p14:sldId id="350"/>
            <p14:sldId id="304"/>
            <p14:sldId id="320"/>
          </p14:sldIdLst>
        </p14:section>
      </p14:sectionLst>
    </p:ext>
    <p:ext uri="{EFAFB233-063F-42B5-8137-9DF3F51BA10A}">
      <p15:sldGuideLst xmlns:p15="http://schemas.microsoft.com/office/powerpoint/2012/main">
        <p15:guide id="1" orient="horz" pos="2156">
          <p15:clr>
            <a:srgbClr val="A4A3A4"/>
          </p15:clr>
        </p15:guide>
        <p15:guide id="2" pos="3839">
          <p15:clr>
            <a:srgbClr val="A4A3A4"/>
          </p15:clr>
        </p15:guide>
      </p15:sldGuideLst>
    </p:ext>
    <p:ext uri="{2D200454-40CA-4A62-9FC3-DE9A4176ACB9}">
      <p15:notesGuideLst xmlns:p15="http://schemas.microsoft.com/office/powerpoint/2012/main">
        <p15:guide id="1" orient="horz" pos="3126">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05" autoAdjust="0"/>
    <p:restoredTop sz="96327" autoAdjust="0"/>
  </p:normalViewPr>
  <p:slideViewPr>
    <p:cSldViewPr>
      <p:cViewPr>
        <p:scale>
          <a:sx n="146" d="100"/>
          <a:sy n="146" d="100"/>
        </p:scale>
        <p:origin x="-952" y="568"/>
      </p:cViewPr>
      <p:guideLst>
        <p:guide orient="horz" pos="2156"/>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2021. 4. 30.</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lvl="0" indent="0" algn="l" defTabSz="914400" rtl="0" eaLnBrk="1" latinLnBrk="1" hangingPunct="1">
              <a:lnSpc>
                <a:spcPct val="100000"/>
              </a:lnSpc>
              <a:spcBef>
                <a:spcPct val="0"/>
              </a:spcBef>
              <a:spcAft>
                <a:spcPts val="0"/>
              </a:spcAft>
              <a:buNone/>
              <a:defRPr/>
            </a:pPr>
            <a:r>
              <a:rPr kumimoji="0" lang="ko-KR" altLang="en-US" sz="2800" b="0" i="0" u="none" strike="noStrike" kern="1200" cap="none" spc="0" normalizeH="0" baseline="0">
                <a:solidFill>
                  <a:srgbClr val="000000"/>
                </a:solidFill>
                <a:latin typeface="맑은 고딕"/>
                <a:ea typeface="맑은 고딕"/>
                <a:cs typeface="맑은 고딕"/>
              </a:rPr>
              <a:t>이벤트 모아</a:t>
            </a:r>
            <a:r>
              <a:rPr lang="ko-KR" altLang="en-US"/>
              <a:t> </a:t>
            </a:r>
          </a:p>
        </p:txBody>
      </p:sp>
      <p:sp>
        <p:nvSpPr>
          <p:cNvPr id="3" name="텍스트 개체 틀 2"/>
          <p:cNvSpPr>
            <a:spLocks noGrp="1"/>
          </p:cNvSpPr>
          <p:nvPr>
            <p:ph type="body" sz="quarter" idx="10"/>
          </p:nvPr>
        </p:nvSpPr>
        <p:spPr/>
        <p:txBody>
          <a:bodyPr/>
          <a:lstStyle/>
          <a:p>
            <a:pPr lvl="0">
              <a:defRPr/>
            </a:pPr>
            <a:r>
              <a:rPr lang="en-US" altLang="ko-KR">
                <a:solidFill>
                  <a:schemeClr val="tx1"/>
                </a:solidFill>
              </a:rPr>
              <a:t>0.0</a:t>
            </a:r>
            <a:endParaRPr lang="ko-KR" altLang="en-US">
              <a:solidFill>
                <a:schemeClr val="tx1"/>
              </a:solidFill>
            </a:endParaRPr>
          </a:p>
        </p:txBody>
      </p:sp>
      <p:sp>
        <p:nvSpPr>
          <p:cNvPr id="4" name="텍스트 개체 틀 3"/>
          <p:cNvSpPr>
            <a:spLocks noGrp="1"/>
          </p:cNvSpPr>
          <p:nvPr>
            <p:ph type="body" sz="quarter" idx="11"/>
          </p:nvPr>
        </p:nvSpPr>
        <p:spPr/>
        <p:txBody>
          <a:bodyPr/>
          <a:lstStyle/>
          <a:p>
            <a:pPr lvl="0">
              <a:defRPr/>
            </a:pPr>
            <a:r>
              <a:rPr lang="en-US" altLang="ko-KR">
                <a:solidFill>
                  <a:schemeClr val="tx1"/>
                </a:solidFill>
              </a:rPr>
              <a:t>2021-04-00</a:t>
            </a:r>
          </a:p>
        </p:txBody>
      </p:sp>
      <p:sp>
        <p:nvSpPr>
          <p:cNvPr id="5" name="텍스트 개체 틀 4"/>
          <p:cNvSpPr>
            <a:spLocks noGrp="1"/>
          </p:cNvSpPr>
          <p:nvPr>
            <p:ph type="body" sz="quarter" idx="12"/>
          </p:nvPr>
        </p:nvSpPr>
        <p:spPr/>
        <p:txBody>
          <a:bodyPr/>
          <a:lstStyle/>
          <a:p>
            <a:pPr lvl="0">
              <a:defRPr/>
            </a:pPr>
            <a:r>
              <a:rPr lang="en-US" altLang="ko-KR">
                <a:solidFill>
                  <a:schemeClr val="tx1"/>
                </a:solidFill>
              </a:rPr>
              <a:t>1</a:t>
            </a:r>
            <a:r>
              <a:rPr lang="ko-KR" altLang="en-US">
                <a:solidFill>
                  <a:schemeClr val="tx1"/>
                </a:solidFill>
              </a:rPr>
              <a:t>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1" y="1700808"/>
          <a:ext cx="9794674" cy="4176464"/>
        </p:xfrm>
        <a:graphic>
          <a:graphicData uri="http://schemas.openxmlformats.org/drawingml/2006/table">
            <a:tbl>
              <a:tblPr>
                <a:tableStyleId>{5C22544A-7EE6-4342-B048-85BDC9FD1C3A}</a:tableStyleId>
              </a:tblPr>
              <a:tblGrid>
                <a:gridCol w="4754113">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2448273">
                  <a:extLst>
                    <a:ext uri="{9D8B030D-6E8A-4147-A177-3AD203B41FA5}">
                      <a16:colId xmlns:a16="http://schemas.microsoft.com/office/drawing/2014/main" val="20002"/>
                    </a:ext>
                  </a:extLst>
                </a:gridCol>
              </a:tblGrid>
              <a:tr h="361459">
                <a:tc>
                  <a:txBody>
                    <a:bodyPr/>
                    <a:lstStyle/>
                    <a:p>
                      <a:pPr algn="l" latinLnBrk="1">
                        <a:defRPr/>
                      </a:pPr>
                      <a:r>
                        <a:rPr lang="en-US" altLang="ko-KR" sz="1000" b="1">
                          <a:solidFill>
                            <a:schemeClr val="tx1"/>
                          </a:solidFill>
                        </a:rPr>
                        <a:t>STEP 6-2. </a:t>
                      </a:r>
                      <a:r>
                        <a:rPr lang="ko-KR" altLang="en-US" sz="1000" b="1">
                          <a:solidFill>
                            <a:schemeClr val="tx1"/>
                          </a:solidFill>
                        </a:rPr>
                        <a:t>이메일 변경</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6-3. </a:t>
                      </a:r>
                      <a:r>
                        <a:rPr lang="ko-KR" altLang="en-US" sz="1000" b="1">
                          <a:solidFill>
                            <a:schemeClr val="tx1"/>
                          </a:solidFill>
                        </a:rPr>
                        <a:t>주소 변경</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6-4. </a:t>
                      </a:r>
                      <a:r>
                        <a:rPr lang="ko-KR" altLang="en-US" sz="1000" b="1">
                          <a:solidFill>
                            <a:schemeClr val="tx1"/>
                          </a:solidFill>
                        </a:rPr>
                        <a:t>비밀번호 변경</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815005">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10</a:t>
            </a:fld>
            <a:endParaRPr lang="en-US" altLang="en-US" sz="900"/>
          </a:p>
        </p:txBody>
      </p:sp>
      <p:sp>
        <p:nvSpPr>
          <p:cNvPr id="162" name="순서도: 문서 161"/>
          <p:cNvSpPr/>
          <p:nvPr/>
        </p:nvSpPr>
        <p:spPr>
          <a:xfrm>
            <a:off x="6631650" y="2177955"/>
            <a:ext cx="121558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myPage_address.jsp</a:t>
            </a:r>
            <a:endParaRPr lang="ko-KR" altLang="en-US" sz="900">
              <a:solidFill>
                <a:schemeClr val="tx1"/>
              </a:solidFill>
            </a:endParaRPr>
          </a:p>
        </p:txBody>
      </p:sp>
      <p:sp>
        <p:nvSpPr>
          <p:cNvPr id="194" name="순서도: 데이터 193"/>
          <p:cNvSpPr/>
          <p:nvPr/>
        </p:nvSpPr>
        <p:spPr>
          <a:xfrm>
            <a:off x="9267999" y="252320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195" name="순서도: 문서 194"/>
          <p:cNvSpPr/>
          <p:nvPr/>
        </p:nvSpPr>
        <p:spPr>
          <a:xfrm>
            <a:off x="9093043" y="2043803"/>
            <a:ext cx="132646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myPage_password.jsp</a:t>
            </a:r>
            <a:endParaRPr lang="ko-KR" altLang="en-US" sz="900">
              <a:solidFill>
                <a:schemeClr val="tx1"/>
              </a:solidFill>
            </a:endParaRPr>
          </a:p>
        </p:txBody>
      </p:sp>
      <p:cxnSp>
        <p:nvCxnSpPr>
          <p:cNvPr id="196" name="직선 화살표 연결선 195"/>
          <p:cNvCxnSpPr/>
          <p:nvPr/>
        </p:nvCxnSpPr>
        <p:spPr>
          <a:xfrm>
            <a:off x="9780067" y="23377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425697" y="3026201"/>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인증</a:t>
            </a:r>
          </a:p>
        </p:txBody>
      </p:sp>
      <p:cxnSp>
        <p:nvCxnSpPr>
          <p:cNvPr id="198" name="직선 화살표 연결선 197"/>
          <p:cNvCxnSpPr/>
          <p:nvPr/>
        </p:nvCxnSpPr>
        <p:spPr>
          <a:xfrm>
            <a:off x="9787573" y="282497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2"/>
          <a:stretch>
            <a:fillRect/>
          </a:stretch>
        </p:blipFill>
        <p:spPr>
          <a:xfrm>
            <a:off x="10438590" y="4970211"/>
            <a:ext cx="453468" cy="453468"/>
          </a:xfrm>
          <a:prstGeom prst="rect">
            <a:avLst/>
          </a:prstGeom>
        </p:spPr>
      </p:pic>
      <p:sp>
        <p:nvSpPr>
          <p:cNvPr id="208" name="직사각형 207"/>
          <p:cNvSpPr/>
          <p:nvPr/>
        </p:nvSpPr>
        <p:spPr>
          <a:xfrm>
            <a:off x="10336983" y="5277857"/>
            <a:ext cx="784624" cy="200055"/>
          </a:xfrm>
          <a:prstGeom prst="rect">
            <a:avLst/>
          </a:prstGeom>
        </p:spPr>
        <p:txBody>
          <a:bodyPr wrap="square">
            <a:spAutoFit/>
          </a:bodyPr>
          <a:lstStyle/>
          <a:p>
            <a:pPr lvl="0">
              <a:defRPr/>
            </a:pPr>
            <a:r>
              <a:rPr lang="en-US" altLang="ko-KR" sz="700"/>
              <a:t>TABLE_USER</a:t>
            </a:r>
          </a:p>
        </p:txBody>
      </p:sp>
      <p:sp>
        <p:nvSpPr>
          <p:cNvPr id="211" name="순서도: 처리 210"/>
          <p:cNvSpPr/>
          <p:nvPr/>
        </p:nvSpPr>
        <p:spPr>
          <a:xfrm>
            <a:off x="9158715" y="4509452"/>
            <a:ext cx="1275634"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UserPwModifyAction.java</a:t>
            </a:r>
            <a:endParaRPr lang="ko-KR" altLang="en-US" sz="900">
              <a:solidFill>
                <a:schemeClr val="tx1"/>
              </a:solidFill>
            </a:endParaRPr>
          </a:p>
        </p:txBody>
      </p:sp>
      <p:cxnSp>
        <p:nvCxnSpPr>
          <p:cNvPr id="212" name="직선 화살표 연결선 211"/>
          <p:cNvCxnSpPr/>
          <p:nvPr/>
        </p:nvCxnSpPr>
        <p:spPr>
          <a:xfrm>
            <a:off x="9796532" y="33085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6" name="직선 화살표 연결선 215"/>
          <p:cNvCxnSpPr/>
          <p:nvPr/>
        </p:nvCxnSpPr>
        <p:spPr>
          <a:xfrm>
            <a:off x="10335941" y="4858436"/>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7" name="직선 화살표 연결선 216"/>
          <p:cNvCxnSpPr/>
          <p:nvPr/>
        </p:nvCxnSpPr>
        <p:spPr>
          <a:xfrm flipH="1" flipV="1">
            <a:off x="10272128" y="4882635"/>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275458" y="554312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222" name="직선 화살표 연결선 221"/>
          <p:cNvCxnSpPr/>
          <p:nvPr/>
        </p:nvCxnSpPr>
        <p:spPr>
          <a:xfrm>
            <a:off x="9787370" y="48292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9063434" y="3121900"/>
            <a:ext cx="343364" cy="215444"/>
          </a:xfrm>
          <a:prstGeom prst="rect">
            <a:avLst/>
          </a:prstGeom>
        </p:spPr>
        <p:txBody>
          <a:bodyPr wrap="none">
            <a:spAutoFit/>
          </a:bodyPr>
          <a:lstStyle/>
          <a:p>
            <a:pPr lvl="0">
              <a:defRPr/>
            </a:pPr>
            <a:r>
              <a:rPr lang="en-US" altLang="ko-KR" sz="800"/>
              <a:t>NO</a:t>
            </a:r>
            <a:endParaRPr lang="ko-KR" altLang="en-US" sz="800"/>
          </a:p>
        </p:txBody>
      </p:sp>
      <p:sp>
        <p:nvSpPr>
          <p:cNvPr id="224" name="직사각형 223"/>
          <p:cNvSpPr/>
          <p:nvPr/>
        </p:nvSpPr>
        <p:spPr>
          <a:xfrm>
            <a:off x="9762759" y="3298329"/>
            <a:ext cx="351378" cy="215444"/>
          </a:xfrm>
          <a:prstGeom prst="rect">
            <a:avLst/>
          </a:prstGeom>
        </p:spPr>
        <p:txBody>
          <a:bodyPr wrap="none">
            <a:spAutoFit/>
          </a:bodyPr>
          <a:lstStyle/>
          <a:p>
            <a:pPr lvl="0">
              <a:defRPr/>
            </a:pPr>
            <a:r>
              <a:rPr lang="en-US" altLang="ko-KR" sz="800"/>
              <a:t>YES</a:t>
            </a:r>
            <a:endParaRPr lang="ko-KR" altLang="en-US" sz="800"/>
          </a:p>
        </p:txBody>
      </p:sp>
      <p:cxnSp>
        <p:nvCxnSpPr>
          <p:cNvPr id="225" name="연결선: 꺾임 224"/>
          <p:cNvCxnSpPr>
            <a:stCxn id="197" idx="1"/>
            <a:endCxn id="194" idx="2"/>
          </p:cNvCxnSpPr>
          <p:nvPr/>
        </p:nvCxnSpPr>
        <p:spPr>
          <a:xfrm rot="10800000">
            <a:off x="9370413" y="2672714"/>
            <a:ext cx="55284" cy="497698"/>
          </a:xfrm>
          <a:prstGeom prst="bentConnector3">
            <a:avLst>
              <a:gd name="adj1" fmla="val 69875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7" name="순서도: 문서 76"/>
          <p:cNvSpPr/>
          <p:nvPr/>
        </p:nvSpPr>
        <p:spPr>
          <a:xfrm>
            <a:off x="1610126" y="2446701"/>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myPage_email.jsp</a:t>
            </a:r>
            <a:endParaRPr lang="ko-KR" altLang="en-US" sz="900">
              <a:solidFill>
                <a:schemeClr val="tx1"/>
              </a:solidFill>
            </a:endParaRPr>
          </a:p>
        </p:txBody>
      </p:sp>
      <p:cxnSp>
        <p:nvCxnSpPr>
          <p:cNvPr id="78" name="직선 화살표 연결선 77"/>
          <p:cNvCxnSpPr/>
          <p:nvPr/>
        </p:nvCxnSpPr>
        <p:spPr>
          <a:xfrm>
            <a:off x="2165408" y="274756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1" name="그림 80" descr="모니터, 컴퓨터이(가) 표시된 사진  자동 생성된 설명"/>
          <p:cNvPicPr>
            <a:picLocks noChangeAspect="1"/>
          </p:cNvPicPr>
          <p:nvPr/>
        </p:nvPicPr>
        <p:blipFill rotWithShape="1">
          <a:blip r:embed="rId2"/>
          <a:stretch>
            <a:fillRect/>
          </a:stretch>
        </p:blipFill>
        <p:spPr>
          <a:xfrm>
            <a:off x="5421077" y="3914402"/>
            <a:ext cx="453468" cy="453468"/>
          </a:xfrm>
          <a:prstGeom prst="rect">
            <a:avLst/>
          </a:prstGeom>
        </p:spPr>
      </p:pic>
      <p:sp>
        <p:nvSpPr>
          <p:cNvPr id="83" name="직사각형 82"/>
          <p:cNvSpPr/>
          <p:nvPr/>
        </p:nvSpPr>
        <p:spPr>
          <a:xfrm>
            <a:off x="5319470" y="4222048"/>
            <a:ext cx="784624" cy="200055"/>
          </a:xfrm>
          <a:prstGeom prst="rect">
            <a:avLst/>
          </a:prstGeom>
        </p:spPr>
        <p:txBody>
          <a:bodyPr wrap="square">
            <a:spAutoFit/>
          </a:bodyPr>
          <a:lstStyle/>
          <a:p>
            <a:pPr lvl="0">
              <a:defRPr/>
            </a:pPr>
            <a:r>
              <a:rPr lang="en-US" altLang="ko-KR" sz="700"/>
              <a:t>TABLE_USER</a:t>
            </a:r>
          </a:p>
        </p:txBody>
      </p:sp>
      <p:sp>
        <p:nvSpPr>
          <p:cNvPr id="87" name="순서도: 처리 86"/>
          <p:cNvSpPr/>
          <p:nvPr/>
        </p:nvSpPr>
        <p:spPr>
          <a:xfrm>
            <a:off x="4107067" y="3992370"/>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이메일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88" name="순서도: 수행의 시작/종료 87"/>
          <p:cNvSpPr/>
          <p:nvPr/>
        </p:nvSpPr>
        <p:spPr>
          <a:xfrm>
            <a:off x="4487703" y="4197799"/>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90" name="직선 화살표 연결선 89"/>
          <p:cNvCxnSpPr/>
          <p:nvPr/>
        </p:nvCxnSpPr>
        <p:spPr>
          <a:xfrm>
            <a:off x="5318428" y="3802627"/>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직선 화살표 연결선 90"/>
          <p:cNvCxnSpPr/>
          <p:nvPr/>
        </p:nvCxnSpPr>
        <p:spPr>
          <a:xfrm flipH="1" flipV="1">
            <a:off x="5254615" y="3826826"/>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2" name="순서도: 문서 91"/>
          <p:cNvSpPr/>
          <p:nvPr/>
        </p:nvSpPr>
        <p:spPr>
          <a:xfrm>
            <a:off x="4201901" y="4526651"/>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136" name="직선 화살표 연결선 135"/>
          <p:cNvCxnSpPr/>
          <p:nvPr/>
        </p:nvCxnSpPr>
        <p:spPr>
          <a:xfrm>
            <a:off x="2197911" y="430222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7" name="순서도: 데이터 136"/>
          <p:cNvSpPr/>
          <p:nvPr/>
        </p:nvSpPr>
        <p:spPr>
          <a:xfrm>
            <a:off x="1653151" y="2954195"/>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a:t>
            </a:r>
          </a:p>
        </p:txBody>
      </p:sp>
      <p:sp>
        <p:nvSpPr>
          <p:cNvPr id="138" name="순서도: 처리 137"/>
          <p:cNvSpPr/>
          <p:nvPr/>
        </p:nvSpPr>
        <p:spPr>
          <a:xfrm>
            <a:off x="1653151" y="34585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40" name="직선 화살표 연결선 139"/>
          <p:cNvCxnSpPr/>
          <p:nvPr/>
        </p:nvCxnSpPr>
        <p:spPr>
          <a:xfrm>
            <a:off x="2165219" y="32518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처리 140"/>
          <p:cNvSpPr/>
          <p:nvPr/>
        </p:nvSpPr>
        <p:spPr>
          <a:xfrm>
            <a:off x="1653150" y="3982797"/>
            <a:ext cx="115031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UserCheckEamilOkAction.java</a:t>
            </a:r>
            <a:endParaRPr lang="ko-KR" altLang="en-US" sz="900">
              <a:solidFill>
                <a:schemeClr val="tx1"/>
              </a:solidFill>
            </a:endParaRPr>
          </a:p>
        </p:txBody>
      </p:sp>
      <p:cxnSp>
        <p:nvCxnSpPr>
          <p:cNvPr id="142" name="직선 화살표 연결선 141"/>
          <p:cNvCxnSpPr/>
          <p:nvPr/>
        </p:nvCxnSpPr>
        <p:spPr>
          <a:xfrm>
            <a:off x="2168772" y="37761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연결선: 꺾임 142"/>
          <p:cNvCxnSpPr>
            <a:stCxn id="141" idx="1"/>
            <a:endCxn id="137" idx="1"/>
          </p:cNvCxnSpPr>
          <p:nvPr/>
        </p:nvCxnSpPr>
        <p:spPr>
          <a:xfrm rot="10800000" flipH="1">
            <a:off x="1653149" y="2954196"/>
            <a:ext cx="512069" cy="1187435"/>
          </a:xfrm>
          <a:prstGeom prst="bentConnector4">
            <a:avLst>
              <a:gd name="adj1" fmla="val -44642"/>
              <a:gd name="adj2" fmla="val 10701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4" name="직사각형 143"/>
          <p:cNvSpPr/>
          <p:nvPr/>
        </p:nvSpPr>
        <p:spPr>
          <a:xfrm>
            <a:off x="1290773" y="4198738"/>
            <a:ext cx="343364" cy="215444"/>
          </a:xfrm>
          <a:prstGeom prst="rect">
            <a:avLst/>
          </a:prstGeom>
        </p:spPr>
        <p:txBody>
          <a:bodyPr wrap="none">
            <a:spAutoFit/>
          </a:bodyPr>
          <a:lstStyle/>
          <a:p>
            <a:pPr lvl="0">
              <a:defRPr/>
            </a:pPr>
            <a:r>
              <a:rPr lang="en-US" altLang="ko-KR" sz="800"/>
              <a:t>NO</a:t>
            </a:r>
            <a:endParaRPr lang="ko-KR" altLang="en-US" sz="800"/>
          </a:p>
        </p:txBody>
      </p:sp>
      <p:sp>
        <p:nvSpPr>
          <p:cNvPr id="145" name="직사각형 144"/>
          <p:cNvSpPr/>
          <p:nvPr/>
        </p:nvSpPr>
        <p:spPr>
          <a:xfrm>
            <a:off x="2219158" y="4293528"/>
            <a:ext cx="351378" cy="215444"/>
          </a:xfrm>
          <a:prstGeom prst="rect">
            <a:avLst/>
          </a:prstGeom>
        </p:spPr>
        <p:txBody>
          <a:bodyPr wrap="none">
            <a:spAutoFit/>
          </a:bodyPr>
          <a:lstStyle/>
          <a:p>
            <a:pPr lvl="0">
              <a:defRPr/>
            </a:pPr>
            <a:r>
              <a:rPr lang="en-US" altLang="ko-KR" sz="800"/>
              <a:t>YES</a:t>
            </a:r>
            <a:endParaRPr lang="ko-KR" altLang="en-US" sz="800"/>
          </a:p>
        </p:txBody>
      </p:sp>
      <p:cxnSp>
        <p:nvCxnSpPr>
          <p:cNvPr id="146" name="직선 화살표 연결선 145"/>
          <p:cNvCxnSpPr/>
          <p:nvPr/>
        </p:nvCxnSpPr>
        <p:spPr>
          <a:xfrm>
            <a:off x="2197911" y="48139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순서도: 데이터 146"/>
          <p:cNvSpPr/>
          <p:nvPr/>
        </p:nvSpPr>
        <p:spPr>
          <a:xfrm>
            <a:off x="1445680" y="4514969"/>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sp>
        <p:nvSpPr>
          <p:cNvPr id="148" name="순서도: 처리 147"/>
          <p:cNvSpPr/>
          <p:nvPr/>
        </p:nvSpPr>
        <p:spPr>
          <a:xfrm>
            <a:off x="1685843" y="501818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확인</a:t>
            </a:r>
          </a:p>
        </p:txBody>
      </p:sp>
      <p:sp>
        <p:nvSpPr>
          <p:cNvPr id="149" name="순서도: 처리 148"/>
          <p:cNvSpPr/>
          <p:nvPr/>
        </p:nvSpPr>
        <p:spPr>
          <a:xfrm>
            <a:off x="4194110" y="2465339"/>
            <a:ext cx="1056703"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UserVerifyEmailCheckAction.java</a:t>
            </a:r>
            <a:endParaRPr lang="ko-KR" altLang="en-US" sz="900">
              <a:solidFill>
                <a:schemeClr val="tx1"/>
              </a:solidFill>
            </a:endParaRPr>
          </a:p>
        </p:txBody>
      </p:sp>
      <p:cxnSp>
        <p:nvCxnSpPr>
          <p:cNvPr id="151" name="연결선: 꺾임 150"/>
          <p:cNvCxnSpPr>
            <a:stCxn id="149" idx="1"/>
            <a:endCxn id="147" idx="5"/>
          </p:cNvCxnSpPr>
          <p:nvPr/>
        </p:nvCxnSpPr>
        <p:spPr>
          <a:xfrm rot="10800000" flipV="1">
            <a:off x="2740850" y="2614853"/>
            <a:ext cx="1453261" cy="2049630"/>
          </a:xfrm>
          <a:prstGeom prst="bentConnector3">
            <a:avLst>
              <a:gd name="adj1" fmla="val 7291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3876055" y="2594795"/>
            <a:ext cx="343364" cy="215444"/>
          </a:xfrm>
          <a:prstGeom prst="rect">
            <a:avLst/>
          </a:prstGeom>
        </p:spPr>
        <p:txBody>
          <a:bodyPr wrap="none">
            <a:spAutoFit/>
          </a:bodyPr>
          <a:lstStyle/>
          <a:p>
            <a:pPr lvl="0">
              <a:defRPr/>
            </a:pPr>
            <a:r>
              <a:rPr lang="en-US" altLang="ko-KR" sz="800"/>
              <a:t>NO</a:t>
            </a:r>
            <a:endParaRPr lang="ko-KR" altLang="en-US" sz="800"/>
          </a:p>
        </p:txBody>
      </p:sp>
      <p:sp>
        <p:nvSpPr>
          <p:cNvPr id="153" name="직사각형 152"/>
          <p:cNvSpPr/>
          <p:nvPr/>
        </p:nvSpPr>
        <p:spPr>
          <a:xfrm>
            <a:off x="4722632" y="2759958"/>
            <a:ext cx="351378" cy="215444"/>
          </a:xfrm>
          <a:prstGeom prst="rect">
            <a:avLst/>
          </a:prstGeom>
        </p:spPr>
        <p:txBody>
          <a:bodyPr wrap="none">
            <a:spAutoFit/>
          </a:bodyPr>
          <a:lstStyle/>
          <a:p>
            <a:pPr lvl="0">
              <a:defRPr/>
            </a:pPr>
            <a:r>
              <a:rPr lang="en-US" altLang="ko-KR" sz="800"/>
              <a:t>YES</a:t>
            </a:r>
            <a:endParaRPr lang="ko-KR" altLang="en-US" sz="800"/>
          </a:p>
        </p:txBody>
      </p:sp>
      <p:sp>
        <p:nvSpPr>
          <p:cNvPr id="155" name="순서도: 처리 154"/>
          <p:cNvSpPr/>
          <p:nvPr/>
        </p:nvSpPr>
        <p:spPr>
          <a:xfrm>
            <a:off x="4302986" y="2970993"/>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 변경</a:t>
            </a:r>
          </a:p>
        </p:txBody>
      </p:sp>
      <p:sp>
        <p:nvSpPr>
          <p:cNvPr id="156" name="순서도: 처리 155"/>
          <p:cNvSpPr/>
          <p:nvPr/>
        </p:nvSpPr>
        <p:spPr>
          <a:xfrm>
            <a:off x="4169036" y="3448807"/>
            <a:ext cx="1110864"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UserEmailModifyAction.java</a:t>
            </a:r>
            <a:endParaRPr lang="ko-KR" altLang="en-US" sz="900">
              <a:solidFill>
                <a:schemeClr val="tx1"/>
              </a:solidFill>
            </a:endParaRPr>
          </a:p>
        </p:txBody>
      </p:sp>
      <p:cxnSp>
        <p:nvCxnSpPr>
          <p:cNvPr id="157" name="직선 화살표 연결선 156"/>
          <p:cNvCxnSpPr/>
          <p:nvPr/>
        </p:nvCxnSpPr>
        <p:spPr>
          <a:xfrm>
            <a:off x="4736502" y="325647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직선 화살표 연결선 157"/>
          <p:cNvCxnSpPr/>
          <p:nvPr/>
        </p:nvCxnSpPr>
        <p:spPr>
          <a:xfrm>
            <a:off x="4736502" y="377390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a:off x="4736502" y="433036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연결선: 꺾임 159"/>
          <p:cNvCxnSpPr>
            <a:stCxn id="148" idx="2"/>
            <a:endCxn id="149" idx="0"/>
          </p:cNvCxnSpPr>
          <p:nvPr/>
        </p:nvCxnSpPr>
        <p:spPr>
          <a:xfrm rot="5400000" flipH="1" flipV="1">
            <a:off x="2024928" y="2638321"/>
            <a:ext cx="2870516" cy="2524551"/>
          </a:xfrm>
          <a:prstGeom prst="bentConnector5">
            <a:avLst>
              <a:gd name="adj1" fmla="val -7964"/>
              <a:gd name="adj2" fmla="val 49677"/>
              <a:gd name="adj3" fmla="val 10796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직선 화살표 연결선 160"/>
          <p:cNvCxnSpPr/>
          <p:nvPr/>
        </p:nvCxnSpPr>
        <p:spPr>
          <a:xfrm>
            <a:off x="4722463" y="27643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직선 화살표 연결선 165"/>
          <p:cNvCxnSpPr/>
          <p:nvPr/>
        </p:nvCxnSpPr>
        <p:spPr>
          <a:xfrm>
            <a:off x="7239443" y="246712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7" name="순서도: 처리 166"/>
          <p:cNvSpPr/>
          <p:nvPr/>
        </p:nvSpPr>
        <p:spPr>
          <a:xfrm>
            <a:off x="6713785" y="268225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검색</a:t>
            </a:r>
          </a:p>
        </p:txBody>
      </p:sp>
      <p:sp>
        <p:nvSpPr>
          <p:cNvPr id="168" name="순서도: 데이터 167"/>
          <p:cNvSpPr/>
          <p:nvPr/>
        </p:nvSpPr>
        <p:spPr>
          <a:xfrm>
            <a:off x="6309711" y="3203971"/>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ADDRESS_DETAIL</a:t>
            </a:r>
          </a:p>
        </p:txBody>
      </p:sp>
      <p:cxnSp>
        <p:nvCxnSpPr>
          <p:cNvPr id="169" name="직선 화살표 연결선 168"/>
          <p:cNvCxnSpPr/>
          <p:nvPr/>
        </p:nvCxnSpPr>
        <p:spPr>
          <a:xfrm>
            <a:off x="7250278" y="29999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0" name="순서도: 처리 169"/>
          <p:cNvSpPr/>
          <p:nvPr/>
        </p:nvSpPr>
        <p:spPr>
          <a:xfrm>
            <a:off x="6828623" y="3727313"/>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 변경</a:t>
            </a:r>
          </a:p>
        </p:txBody>
      </p:sp>
      <p:cxnSp>
        <p:nvCxnSpPr>
          <p:cNvPr id="171" name="직선 화살표 연결선 170"/>
          <p:cNvCxnSpPr/>
          <p:nvPr/>
        </p:nvCxnSpPr>
        <p:spPr>
          <a:xfrm>
            <a:off x="7250278" y="350979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p:cNvSpPr/>
          <p:nvPr/>
        </p:nvSpPr>
        <p:spPr>
          <a:xfrm>
            <a:off x="6654238" y="4230340"/>
            <a:ext cx="1192379"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UserAddressModifyAction.java</a:t>
            </a:r>
            <a:endParaRPr lang="ko-KR" altLang="en-US" sz="900">
              <a:solidFill>
                <a:schemeClr val="tx1"/>
              </a:solidFill>
            </a:endParaRPr>
          </a:p>
        </p:txBody>
      </p:sp>
      <p:cxnSp>
        <p:nvCxnSpPr>
          <p:cNvPr id="173" name="직선 화살표 연결선 172"/>
          <p:cNvCxnSpPr/>
          <p:nvPr/>
        </p:nvCxnSpPr>
        <p:spPr>
          <a:xfrm>
            <a:off x="7254287" y="401982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74" name="그림 173" descr="모니터, 컴퓨터이(가) 표시된 사진  자동 생성된 설명"/>
          <p:cNvPicPr>
            <a:picLocks noChangeAspect="1"/>
          </p:cNvPicPr>
          <p:nvPr/>
        </p:nvPicPr>
        <p:blipFill rotWithShape="1">
          <a:blip r:embed="rId2"/>
          <a:stretch>
            <a:fillRect/>
          </a:stretch>
        </p:blipFill>
        <p:spPr>
          <a:xfrm>
            <a:off x="7968248" y="4697215"/>
            <a:ext cx="453468" cy="453468"/>
          </a:xfrm>
          <a:prstGeom prst="rect">
            <a:avLst/>
          </a:prstGeom>
        </p:spPr>
      </p:pic>
      <p:sp>
        <p:nvSpPr>
          <p:cNvPr id="175" name="순서도: 처리 174"/>
          <p:cNvSpPr/>
          <p:nvPr/>
        </p:nvSpPr>
        <p:spPr>
          <a:xfrm>
            <a:off x="6654238" y="4775183"/>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주소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76" name="순서도: 수행의 시작/종료 175"/>
          <p:cNvSpPr/>
          <p:nvPr/>
        </p:nvSpPr>
        <p:spPr>
          <a:xfrm>
            <a:off x="7034874" y="4980612"/>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187" name="직선 화살표 연결선 186"/>
          <p:cNvCxnSpPr/>
          <p:nvPr/>
        </p:nvCxnSpPr>
        <p:spPr>
          <a:xfrm>
            <a:off x="7865599" y="4585440"/>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p:nvPr/>
        </p:nvCxnSpPr>
        <p:spPr>
          <a:xfrm flipH="1" flipV="1">
            <a:off x="7801786" y="4609639"/>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0" name="순서도: 문서 199"/>
          <p:cNvSpPr/>
          <p:nvPr/>
        </p:nvSpPr>
        <p:spPr>
          <a:xfrm>
            <a:off x="6749072" y="530946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201" name="직선 화살표 연결선 200"/>
          <p:cNvCxnSpPr/>
          <p:nvPr/>
        </p:nvCxnSpPr>
        <p:spPr>
          <a:xfrm>
            <a:off x="7283673" y="511317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2" name="직선 화살표 연결선 201"/>
          <p:cNvCxnSpPr/>
          <p:nvPr/>
        </p:nvCxnSpPr>
        <p:spPr>
          <a:xfrm>
            <a:off x="7283673" y="45656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직사각형 203"/>
          <p:cNvSpPr/>
          <p:nvPr/>
        </p:nvSpPr>
        <p:spPr>
          <a:xfrm>
            <a:off x="7877589" y="5035887"/>
            <a:ext cx="784624" cy="200055"/>
          </a:xfrm>
          <a:prstGeom prst="rect">
            <a:avLst/>
          </a:prstGeom>
        </p:spPr>
        <p:txBody>
          <a:bodyPr wrap="square">
            <a:spAutoFit/>
          </a:bodyPr>
          <a:lstStyle/>
          <a:p>
            <a:pPr lvl="0">
              <a:defRPr/>
            </a:pPr>
            <a:r>
              <a:rPr lang="en-US" altLang="ko-KR" sz="700"/>
              <a:t>TABLE_USER</a:t>
            </a:r>
          </a:p>
        </p:txBody>
      </p:sp>
      <p:sp>
        <p:nvSpPr>
          <p:cNvPr id="205" name="순서도: 데이터 204"/>
          <p:cNvSpPr/>
          <p:nvPr/>
        </p:nvSpPr>
        <p:spPr>
          <a:xfrm>
            <a:off x="9267999" y="3513644"/>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206" name="직사각형 205"/>
          <p:cNvSpPr/>
          <p:nvPr/>
        </p:nvSpPr>
        <p:spPr>
          <a:xfrm>
            <a:off x="8472875" y="3409196"/>
            <a:ext cx="1067872" cy="415498"/>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NEW PW</a:t>
            </a:r>
          </a:p>
          <a:p>
            <a:pPr lvl="0">
              <a:defRPr/>
            </a:pPr>
            <a:r>
              <a:rPr lang="en-US" altLang="ko-KR" sz="700"/>
              <a:t>   - NEW PW2</a:t>
            </a:r>
          </a:p>
        </p:txBody>
      </p:sp>
      <p:cxnSp>
        <p:nvCxnSpPr>
          <p:cNvPr id="209" name="직선 화살표 연결선 208"/>
          <p:cNvCxnSpPr/>
          <p:nvPr/>
        </p:nvCxnSpPr>
        <p:spPr>
          <a:xfrm>
            <a:off x="9780067" y="38050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0" name="순서도: 처리 209"/>
          <p:cNvSpPr/>
          <p:nvPr/>
        </p:nvSpPr>
        <p:spPr>
          <a:xfrm>
            <a:off x="9268445" y="4013650"/>
            <a:ext cx="1024133"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 변경</a:t>
            </a:r>
          </a:p>
        </p:txBody>
      </p:sp>
      <p:cxnSp>
        <p:nvCxnSpPr>
          <p:cNvPr id="218" name="직선 화살표 연결선 217"/>
          <p:cNvCxnSpPr/>
          <p:nvPr/>
        </p:nvCxnSpPr>
        <p:spPr>
          <a:xfrm>
            <a:off x="9780067" y="430282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9" name="순서도: 처리 218"/>
          <p:cNvSpPr/>
          <p:nvPr/>
        </p:nvSpPr>
        <p:spPr>
          <a:xfrm>
            <a:off x="9211306" y="5018189"/>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220" name="직선 화살표 연결선 219"/>
          <p:cNvCxnSpPr/>
          <p:nvPr/>
        </p:nvCxnSpPr>
        <p:spPr>
          <a:xfrm>
            <a:off x="9785270" y="53358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a:solidFill>
                            <a:schemeClr val="tx1"/>
                          </a:solidFill>
                        </a:rPr>
                        <a: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STEP 7. </a:t>
                      </a:r>
                      <a:r>
                        <a:rPr lang="ko-KR" altLang="en-US" sz="1000" b="1">
                          <a:solidFill>
                            <a:schemeClr val="tx1"/>
                          </a:solidFill>
                        </a:rPr>
                        <a:t>회원 탈퇴</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11</a:t>
            </a:fld>
            <a:endParaRPr lang="en-US" altLang="en-US" sz="900"/>
          </a:p>
        </p:txBody>
      </p:sp>
      <p:sp>
        <p:nvSpPr>
          <p:cNvPr id="65" name="순서도: 데이터 64"/>
          <p:cNvSpPr/>
          <p:nvPr/>
        </p:nvSpPr>
        <p:spPr>
          <a:xfrm>
            <a:off x="5171297" y="2845816"/>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66" name="순서도: 문서 65"/>
          <p:cNvSpPr/>
          <p:nvPr/>
        </p:nvSpPr>
        <p:spPr>
          <a:xfrm>
            <a:off x="4943872" y="2348880"/>
            <a:ext cx="141503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myPage_deleteAccount.jsp</a:t>
            </a:r>
            <a:endParaRPr lang="ko-KR" altLang="en-US" sz="900">
              <a:solidFill>
                <a:schemeClr val="tx1"/>
              </a:solidFill>
            </a:endParaRPr>
          </a:p>
        </p:txBody>
      </p:sp>
      <p:cxnSp>
        <p:nvCxnSpPr>
          <p:cNvPr id="68" name="직선 화살표 연결선 67"/>
          <p:cNvCxnSpPr/>
          <p:nvPr/>
        </p:nvCxnSpPr>
        <p:spPr>
          <a:xfrm>
            <a:off x="5683365" y="26367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순서도: 처리 71"/>
          <p:cNvSpPr/>
          <p:nvPr/>
        </p:nvSpPr>
        <p:spPr>
          <a:xfrm>
            <a:off x="5314877" y="3357046"/>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인증</a:t>
            </a:r>
          </a:p>
        </p:txBody>
      </p:sp>
      <p:cxnSp>
        <p:nvCxnSpPr>
          <p:cNvPr id="73" name="직선 화살표 연결선 72"/>
          <p:cNvCxnSpPr/>
          <p:nvPr/>
        </p:nvCxnSpPr>
        <p:spPr>
          <a:xfrm>
            <a:off x="5683365" y="31530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직선 화살표 연결선 78"/>
          <p:cNvCxnSpPr/>
          <p:nvPr/>
        </p:nvCxnSpPr>
        <p:spPr>
          <a:xfrm>
            <a:off x="5688657" y="36446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문서 81"/>
          <p:cNvSpPr/>
          <p:nvPr/>
        </p:nvSpPr>
        <p:spPr>
          <a:xfrm>
            <a:off x="7667039" y="284334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sp>
        <p:nvSpPr>
          <p:cNvPr id="86" name="직사각형 85"/>
          <p:cNvSpPr/>
          <p:nvPr/>
        </p:nvSpPr>
        <p:spPr>
          <a:xfrm>
            <a:off x="4849137" y="3487493"/>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직사각형 89"/>
          <p:cNvSpPr/>
          <p:nvPr/>
        </p:nvSpPr>
        <p:spPr>
          <a:xfrm>
            <a:off x="5698420" y="3639819"/>
            <a:ext cx="351378" cy="215444"/>
          </a:xfrm>
          <a:prstGeom prst="rect">
            <a:avLst/>
          </a:prstGeom>
        </p:spPr>
        <p:txBody>
          <a:bodyPr wrap="none">
            <a:spAutoFit/>
          </a:bodyPr>
          <a:lstStyle/>
          <a:p>
            <a:pPr lvl="0">
              <a:defRPr/>
            </a:pPr>
            <a:r>
              <a:rPr lang="en-US" altLang="ko-KR" sz="800"/>
              <a:t>YES</a:t>
            </a:r>
            <a:endParaRPr lang="ko-KR" altLang="en-US" sz="800"/>
          </a:p>
        </p:txBody>
      </p:sp>
      <p:cxnSp>
        <p:nvCxnSpPr>
          <p:cNvPr id="91" name="연결선: 꺾임 90"/>
          <p:cNvCxnSpPr>
            <a:stCxn id="72" idx="1"/>
            <a:endCxn id="65" idx="2"/>
          </p:cNvCxnSpPr>
          <p:nvPr/>
        </p:nvCxnSpPr>
        <p:spPr>
          <a:xfrm rot="10800000">
            <a:off x="5273711" y="2995331"/>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p:nvPr/>
        </p:nvCxnSpPr>
        <p:spPr>
          <a:xfrm>
            <a:off x="5698420" y="41455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a:off x="5705695" y="464372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순서도: 처리 110"/>
          <p:cNvSpPr/>
          <p:nvPr/>
        </p:nvSpPr>
        <p:spPr>
          <a:xfrm>
            <a:off x="7640697" y="2319054"/>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114" name="직선 화살표 연결선 113"/>
          <p:cNvCxnSpPr/>
          <p:nvPr/>
        </p:nvCxnSpPr>
        <p:spPr>
          <a:xfrm>
            <a:off x="8195633" y="26367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5" name="순서도: 처리 114"/>
          <p:cNvSpPr/>
          <p:nvPr/>
        </p:nvSpPr>
        <p:spPr>
          <a:xfrm>
            <a:off x="4008322" y="309412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16" name="순서도: 수행의 시작/종료 115"/>
          <p:cNvSpPr/>
          <p:nvPr/>
        </p:nvSpPr>
        <p:spPr>
          <a:xfrm>
            <a:off x="4324914" y="326862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22" name="순서도: 데이터 121"/>
          <p:cNvSpPr/>
          <p:nvPr/>
        </p:nvSpPr>
        <p:spPr>
          <a:xfrm>
            <a:off x="5165056" y="3854519"/>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123" name="직사각형 122"/>
          <p:cNvSpPr/>
          <p:nvPr/>
        </p:nvSpPr>
        <p:spPr>
          <a:xfrm>
            <a:off x="5705695" y="4147854"/>
            <a:ext cx="351378" cy="215444"/>
          </a:xfrm>
          <a:prstGeom prst="rect">
            <a:avLst/>
          </a:prstGeom>
        </p:spPr>
        <p:txBody>
          <a:bodyPr wrap="none">
            <a:spAutoFit/>
          </a:bodyPr>
          <a:lstStyle/>
          <a:p>
            <a:pPr lvl="0">
              <a:defRPr/>
            </a:pPr>
            <a:r>
              <a:rPr lang="en-US" altLang="ko-KR" sz="800"/>
              <a:t>YES</a:t>
            </a:r>
            <a:endParaRPr lang="ko-KR" altLang="en-US" sz="800"/>
          </a:p>
        </p:txBody>
      </p:sp>
      <p:sp>
        <p:nvSpPr>
          <p:cNvPr id="127" name="직사각형 126"/>
          <p:cNvSpPr/>
          <p:nvPr/>
        </p:nvSpPr>
        <p:spPr>
          <a:xfrm>
            <a:off x="4855819" y="4490266"/>
            <a:ext cx="343364" cy="215444"/>
          </a:xfrm>
          <a:prstGeom prst="rect">
            <a:avLst/>
          </a:prstGeom>
        </p:spPr>
        <p:txBody>
          <a:bodyPr wrap="none">
            <a:spAutoFit/>
          </a:bodyPr>
          <a:lstStyle/>
          <a:p>
            <a:pPr lvl="0">
              <a:defRPr/>
            </a:pPr>
            <a:r>
              <a:rPr lang="en-US" altLang="ko-KR" sz="800"/>
              <a:t>NO</a:t>
            </a:r>
            <a:endParaRPr lang="ko-KR" altLang="en-US" sz="800"/>
          </a:p>
        </p:txBody>
      </p:sp>
      <p:cxnSp>
        <p:nvCxnSpPr>
          <p:cNvPr id="129" name="연결선: 꺾임 128"/>
          <p:cNvCxnSpPr/>
          <p:nvPr/>
        </p:nvCxnSpPr>
        <p:spPr>
          <a:xfrm rot="10800000">
            <a:off x="5280393" y="3998104"/>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1" name="순서도: 처리 130"/>
          <p:cNvSpPr/>
          <p:nvPr/>
        </p:nvSpPr>
        <p:spPr>
          <a:xfrm>
            <a:off x="4015004" y="409690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32" name="순서도: 수행의 시작/종료 131"/>
          <p:cNvSpPr/>
          <p:nvPr/>
        </p:nvSpPr>
        <p:spPr>
          <a:xfrm>
            <a:off x="4331596" y="427139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33" name="순서도: 처리 132"/>
          <p:cNvSpPr/>
          <p:nvPr/>
        </p:nvSpPr>
        <p:spPr>
          <a:xfrm>
            <a:off x="5326984" y="4355303"/>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sp>
        <p:nvSpPr>
          <p:cNvPr id="135" name="순서도: 처리 134"/>
          <p:cNvSpPr/>
          <p:nvPr/>
        </p:nvSpPr>
        <p:spPr>
          <a:xfrm>
            <a:off x="5130339" y="4850350"/>
            <a:ext cx="120340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UserDeleteAccountOkAction.java</a:t>
            </a:r>
            <a:endParaRPr lang="ko-KR" altLang="en-US" sz="900">
              <a:solidFill>
                <a:schemeClr val="tx1"/>
              </a:solidFill>
            </a:endParaRPr>
          </a:p>
        </p:txBody>
      </p:sp>
      <p:cxnSp>
        <p:nvCxnSpPr>
          <p:cNvPr id="140" name="연결선: 꺾임 139"/>
          <p:cNvCxnSpPr>
            <a:stCxn id="135" idx="2"/>
            <a:endCxn id="111" idx="1"/>
          </p:cNvCxnSpPr>
          <p:nvPr/>
        </p:nvCxnSpPr>
        <p:spPr>
          <a:xfrm rot="5400000" flipH="1" flipV="1">
            <a:off x="5341303" y="2868623"/>
            <a:ext cx="2690129" cy="1908658"/>
          </a:xfrm>
          <a:prstGeom prst="bentConnector4">
            <a:avLst>
              <a:gd name="adj1" fmla="val -8498"/>
              <a:gd name="adj2" fmla="val 9177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44" name="그림 143" descr="모니터, 컴퓨터이(가) 표시된 사진  자동 생성된 설명"/>
          <p:cNvPicPr>
            <a:picLocks noChangeAspect="1"/>
          </p:cNvPicPr>
          <p:nvPr/>
        </p:nvPicPr>
        <p:blipFill rotWithShape="1">
          <a:blip r:embed="rId2"/>
          <a:stretch>
            <a:fillRect/>
          </a:stretch>
        </p:blipFill>
        <p:spPr>
          <a:xfrm>
            <a:off x="6750900" y="4685672"/>
            <a:ext cx="611352" cy="611352"/>
          </a:xfrm>
          <a:prstGeom prst="rect">
            <a:avLst/>
          </a:prstGeom>
        </p:spPr>
      </p:pic>
      <p:sp>
        <p:nvSpPr>
          <p:cNvPr id="145" name="직사각형 144"/>
          <p:cNvSpPr/>
          <p:nvPr/>
        </p:nvSpPr>
        <p:spPr>
          <a:xfrm>
            <a:off x="6644679" y="5174243"/>
            <a:ext cx="881248" cy="230832"/>
          </a:xfrm>
          <a:prstGeom prst="rect">
            <a:avLst/>
          </a:prstGeom>
        </p:spPr>
        <p:txBody>
          <a:bodyPr wrap="square">
            <a:spAutoFit/>
          </a:bodyPr>
          <a:lstStyle/>
          <a:p>
            <a:pPr lvl="0">
              <a:defRPr/>
            </a:pPr>
            <a:r>
              <a:rPr lang="en-US" altLang="ko-KR" sz="900"/>
              <a:t>TABLE_USER</a:t>
            </a:r>
          </a:p>
        </p:txBody>
      </p:sp>
      <p:cxnSp>
        <p:nvCxnSpPr>
          <p:cNvPr id="147" name="직선 화살표 연결선 146"/>
          <p:cNvCxnSpPr/>
          <p:nvPr/>
        </p:nvCxnSpPr>
        <p:spPr>
          <a:xfrm>
            <a:off x="6416739" y="5008093"/>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등록</a:t>
            </a:r>
          </a:p>
        </p:txBody>
      </p:sp>
      <p:graphicFrame>
        <p:nvGraphicFramePr>
          <p:cNvPr id="3" name="표 2"/>
          <p:cNvGraphicFramePr>
            <a:graphicFrameLocks noGrp="1"/>
          </p:cNvGraphicFramePr>
          <p:nvPr>
            <p:extLst>
              <p:ext uri="{D42A27DB-BD31-4B8C-83A1-F6EECF244321}">
                <p14:modId xmlns:p14="http://schemas.microsoft.com/office/powerpoint/2010/main" val="4280997414"/>
              </p:ext>
            </p:extLst>
          </p:nvPr>
        </p:nvGraphicFramePr>
        <p:xfrm>
          <a:off x="1197870" y="1660340"/>
          <a:ext cx="9796259" cy="3960440"/>
        </p:xfrm>
        <a:graphic>
          <a:graphicData uri="http://schemas.openxmlformats.org/drawingml/2006/table">
            <a:tbl>
              <a:tblPr>
                <a:tableStyleId>{5C22544A-7EE6-4342-B048-85BDC9FD1C3A}</a:tableStyleId>
              </a:tblPr>
              <a:tblGrid>
                <a:gridCol w="649658">
                  <a:extLst>
                    <a:ext uri="{9D8B030D-6E8A-4147-A177-3AD203B41FA5}">
                      <a16:colId xmlns:a16="http://schemas.microsoft.com/office/drawing/2014/main" val="20000"/>
                    </a:ext>
                  </a:extLst>
                </a:gridCol>
                <a:gridCol w="5112568">
                  <a:extLst>
                    <a:ext uri="{9D8B030D-6E8A-4147-A177-3AD203B41FA5}">
                      <a16:colId xmlns:a16="http://schemas.microsoft.com/office/drawing/2014/main" val="20001"/>
                    </a:ext>
                  </a:extLst>
                </a:gridCol>
                <a:gridCol w="1177246">
                  <a:extLst>
                    <a:ext uri="{9D8B030D-6E8A-4147-A177-3AD203B41FA5}">
                      <a16:colId xmlns:a16="http://schemas.microsoft.com/office/drawing/2014/main" val="20002"/>
                    </a:ext>
                  </a:extLst>
                </a:gridCol>
                <a:gridCol w="2448272">
                  <a:extLst>
                    <a:ext uri="{9D8B030D-6E8A-4147-A177-3AD203B41FA5}">
                      <a16:colId xmlns:a16="http://schemas.microsoft.com/office/drawing/2014/main" val="20003"/>
                    </a:ext>
                  </a:extLst>
                </a:gridCol>
                <a:gridCol w="408515">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Write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gridSpan="4">
                  <a:txBody>
                    <a:bodyPr/>
                    <a:lstStyle/>
                    <a:p>
                      <a:pPr algn="ctr" latinLnBrk="1">
                        <a:defRPr/>
                      </a:pPr>
                      <a:r>
                        <a:rPr lang="ko-KR" altLang="en-US" sz="1000" b="1">
                          <a:solidFill>
                            <a:schemeClr val="tx1"/>
                          </a:solidFill>
                        </a:rPr>
                        <a:t>이벤트 등록</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0" name="순서도: 판단 9"/>
          <p:cNvSpPr/>
          <p:nvPr/>
        </p:nvSpPr>
        <p:spPr>
          <a:xfrm>
            <a:off x="4742727" y="3740591"/>
            <a:ext cx="1480424" cy="41035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 </a:t>
            </a:r>
            <a:r>
              <a:rPr lang="en-US" altLang="ko-KR" sz="800" dirty="0" err="1">
                <a:solidFill>
                  <a:schemeClr val="tx1"/>
                </a:solidFill>
              </a:rPr>
              <a:t>pointCheck</a:t>
            </a:r>
            <a:r>
              <a:rPr lang="en-US" altLang="ko-KR" sz="800" dirty="0">
                <a:solidFill>
                  <a:schemeClr val="tx1"/>
                </a:solidFill>
              </a:rPr>
              <a:t>()</a:t>
            </a:r>
            <a:endParaRPr lang="ko-KR" altLang="en-US" sz="800" dirty="0">
              <a:solidFill>
                <a:schemeClr val="tx1"/>
              </a:solidFill>
            </a:endParaRPr>
          </a:p>
        </p:txBody>
      </p:sp>
      <p:cxnSp>
        <p:nvCxnSpPr>
          <p:cNvPr id="15" name="직선 화살표 연결선 14"/>
          <p:cNvCxnSpPr>
            <a:cxnSpLocks/>
            <a:stCxn id="56" idx="2"/>
            <a:endCxn id="82" idx="1"/>
          </p:cNvCxnSpPr>
          <p:nvPr/>
        </p:nvCxnSpPr>
        <p:spPr>
          <a:xfrm flipH="1">
            <a:off x="5490572" y="2402250"/>
            <a:ext cx="13831" cy="2405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cxnSpLocks/>
            <a:stCxn id="82" idx="4"/>
            <a:endCxn id="69" idx="0"/>
          </p:cNvCxnSpPr>
          <p:nvPr/>
        </p:nvCxnSpPr>
        <p:spPr>
          <a:xfrm>
            <a:off x="5490572" y="2898269"/>
            <a:ext cx="7714" cy="253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cxnSpLocks/>
            <a:stCxn id="69" idx="2"/>
            <a:endCxn id="10" idx="0"/>
          </p:cNvCxnSpPr>
          <p:nvPr/>
        </p:nvCxnSpPr>
        <p:spPr>
          <a:xfrm flipH="1">
            <a:off x="5482939" y="3524791"/>
            <a:ext cx="15347" cy="2158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89" idx="1"/>
            <a:endCxn id="308" idx="6"/>
          </p:cNvCxnSpPr>
          <p:nvPr/>
        </p:nvCxnSpPr>
        <p:spPr>
          <a:xfrm rot="10800000" flipV="1">
            <a:off x="7543054" y="2938628"/>
            <a:ext cx="1217242" cy="586163"/>
          </a:xfrm>
          <a:prstGeom prst="bentConnector3">
            <a:avLst>
              <a:gd name="adj1" fmla="val 50000"/>
            </a:avLst>
          </a:prstGeom>
          <a:ln>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4385736" y="3749702"/>
            <a:ext cx="673582" cy="215444"/>
          </a:xfrm>
          <a:prstGeom prst="rect">
            <a:avLst/>
          </a:prstGeom>
        </p:spPr>
        <p:txBody>
          <a:bodyPr wrap="none">
            <a:spAutoFit/>
          </a:bodyPr>
          <a:lstStyle/>
          <a:p>
            <a:pPr lvl="0">
              <a:defRPr/>
            </a:pPr>
            <a:r>
              <a:rPr lang="en-US" altLang="ko-KR" sz="800" dirty="0"/>
              <a:t>DB CHECK</a:t>
            </a:r>
            <a:endParaRPr lang="ko-KR" altLang="en-US" sz="800" dirty="0"/>
          </a:p>
        </p:txBody>
      </p:sp>
      <p:sp>
        <p:nvSpPr>
          <p:cNvPr id="78" name="직사각형 77"/>
          <p:cNvSpPr/>
          <p:nvPr/>
        </p:nvSpPr>
        <p:spPr>
          <a:xfrm>
            <a:off x="6142774" y="3743066"/>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cxnSp>
        <p:nvCxnSpPr>
          <p:cNvPr id="111" name="연결선: 꺾임 110"/>
          <p:cNvCxnSpPr>
            <a:stCxn id="102" idx="6"/>
            <a:endCxn id="315" idx="1"/>
          </p:cNvCxnSpPr>
          <p:nvPr/>
        </p:nvCxnSpPr>
        <p:spPr>
          <a:xfrm flipV="1">
            <a:off x="7551088" y="3901899"/>
            <a:ext cx="1245994" cy="353525"/>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grpSp>
        <p:nvGrpSpPr>
          <p:cNvPr id="223" name="그룹 222"/>
          <p:cNvGrpSpPr/>
          <p:nvPr/>
        </p:nvGrpSpPr>
        <p:grpSpPr>
          <a:xfrm>
            <a:off x="7156855" y="4148704"/>
            <a:ext cx="567784" cy="411620"/>
            <a:chOff x="5514413" y="4648077"/>
            <a:chExt cx="567784" cy="411620"/>
          </a:xfrm>
        </p:grpSpPr>
        <p:sp>
          <p:nvSpPr>
            <p:cNvPr id="102"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8" name="직사각형 137"/>
            <p:cNvSpPr/>
            <p:nvPr/>
          </p:nvSpPr>
          <p:spPr>
            <a:xfrm>
              <a:off x="5514413" y="4844253"/>
              <a:ext cx="567784" cy="215444"/>
            </a:xfrm>
            <a:prstGeom prst="rect">
              <a:avLst/>
            </a:prstGeom>
          </p:spPr>
          <p:txBody>
            <a:bodyPr wrap="none">
              <a:spAutoFit/>
            </a:bodyPr>
            <a:lstStyle/>
            <a:p>
              <a:pPr lvl="0">
                <a:defRPr/>
              </a:pPr>
              <a:r>
                <a:rPr lang="en-US" altLang="ko-KR" sz="800"/>
                <a:t>Connect</a:t>
              </a:r>
              <a:endParaRPr lang="ko-KR" altLang="en-US" sz="800"/>
            </a:p>
          </p:txBody>
        </p:sp>
      </p:gr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12</a:t>
            </a:fld>
            <a:endParaRPr lang="en-US" altLang="en-US" sz="900"/>
          </a:p>
        </p:txBody>
      </p:sp>
      <p:sp>
        <p:nvSpPr>
          <p:cNvPr id="56" name="순서도: 문서 59"/>
          <p:cNvSpPr/>
          <p:nvPr/>
        </p:nvSpPr>
        <p:spPr>
          <a:xfrm>
            <a:off x="5000347" y="210558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eventWriter.jsp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sp>
        <p:nvSpPr>
          <p:cNvPr id="79" name="순서도: 처리 8"/>
          <p:cNvSpPr/>
          <p:nvPr/>
        </p:nvSpPr>
        <p:spPr>
          <a:xfrm>
            <a:off x="2259029" y="3843857"/>
            <a:ext cx="1015969" cy="103134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File_Name</a:t>
            </a:r>
            <a:r>
              <a:rPr lang="en-US" altLang="ko-KR" sz="700" dirty="0">
                <a:solidFill>
                  <a:schemeClr val="tx1"/>
                </a:solidFill>
              </a:rPr>
              <a:t>(</a:t>
            </a:r>
            <a:r>
              <a:rPr lang="ko-KR" altLang="en-US" sz="700" dirty="0">
                <a:solidFill>
                  <a:schemeClr val="tx1"/>
                </a:solidFill>
              </a:rPr>
              <a:t>이미지</a:t>
            </a:r>
            <a:r>
              <a:rPr lang="en-US" altLang="ko-KR" sz="700" dirty="0">
                <a:solidFill>
                  <a:schemeClr val="tx1"/>
                </a:solidFill>
              </a:rPr>
              <a:t>)</a:t>
            </a:r>
          </a:p>
          <a:p>
            <a:pPr algn="ctr">
              <a:defRPr/>
            </a:pPr>
            <a:r>
              <a:rPr lang="en-US" altLang="ko-KR" sz="700" dirty="0" err="1">
                <a:solidFill>
                  <a:schemeClr val="tx1"/>
                </a:solidFill>
              </a:rPr>
              <a:t>Board_Title</a:t>
            </a:r>
            <a:r>
              <a:rPr lang="en-US" altLang="ko-KR" sz="700" dirty="0">
                <a:solidFill>
                  <a:schemeClr val="tx1"/>
                </a:solidFill>
              </a:rPr>
              <a:t>(</a:t>
            </a:r>
            <a:r>
              <a:rPr lang="ko-KR" altLang="en-US" sz="700" dirty="0">
                <a:solidFill>
                  <a:schemeClr val="tx1"/>
                </a:solidFill>
              </a:rPr>
              <a:t>제목</a:t>
            </a:r>
            <a:r>
              <a:rPr lang="en-US" altLang="ko-KR" sz="700" dirty="0">
                <a:solidFill>
                  <a:schemeClr val="tx1"/>
                </a:solidFill>
              </a:rPr>
              <a:t>)</a:t>
            </a:r>
          </a:p>
          <a:p>
            <a:pPr algn="ctr">
              <a:defRPr/>
            </a:pPr>
            <a:r>
              <a:rPr lang="en-US" altLang="ko-KR" sz="700" dirty="0" err="1">
                <a:solidFill>
                  <a:schemeClr val="tx1"/>
                </a:solidFill>
              </a:rPr>
              <a:t>Board_Content</a:t>
            </a:r>
            <a:r>
              <a:rPr lang="en-US" altLang="ko-KR" sz="700" dirty="0">
                <a:solidFill>
                  <a:schemeClr val="tx1"/>
                </a:solidFill>
              </a:rPr>
              <a:t>(</a:t>
            </a:r>
            <a:r>
              <a:rPr lang="ko-KR" altLang="en-US" sz="700" dirty="0">
                <a:solidFill>
                  <a:schemeClr val="tx1"/>
                </a:solidFill>
              </a:rPr>
              <a:t>내용</a:t>
            </a:r>
            <a:r>
              <a:rPr lang="en-US" altLang="ko-KR" sz="700" dirty="0">
                <a:solidFill>
                  <a:schemeClr val="tx1"/>
                </a:solidFill>
              </a:rPr>
              <a:t>)</a:t>
            </a:r>
          </a:p>
          <a:p>
            <a:pPr algn="ctr">
              <a:defRPr/>
            </a:pPr>
            <a:r>
              <a:rPr lang="en-US" altLang="ko-KR" sz="700" dirty="0" err="1">
                <a:solidFill>
                  <a:schemeClr val="tx1"/>
                </a:solidFill>
              </a:rPr>
              <a:t>Board_Address</a:t>
            </a:r>
            <a:r>
              <a:rPr lang="en-US" altLang="ko-KR" sz="700" dirty="0">
                <a:solidFill>
                  <a:schemeClr val="tx1"/>
                </a:solidFill>
              </a:rPr>
              <a:t>/</a:t>
            </a:r>
          </a:p>
          <a:p>
            <a:pPr algn="ctr">
              <a:defRPr/>
            </a:pPr>
            <a:r>
              <a:rPr lang="en-US" altLang="ko-KR" sz="700" dirty="0">
                <a:solidFill>
                  <a:schemeClr val="tx1"/>
                </a:solidFill>
              </a:rPr>
              <a:t>Detail/</a:t>
            </a:r>
            <a:r>
              <a:rPr lang="en-US" altLang="ko-KR" sz="700" dirty="0" err="1">
                <a:solidFill>
                  <a:schemeClr val="tx1"/>
                </a:solidFill>
              </a:rPr>
              <a:t>Etc</a:t>
            </a:r>
            <a:r>
              <a:rPr lang="en-US" altLang="ko-KR" sz="700" dirty="0">
                <a:solidFill>
                  <a:schemeClr val="tx1"/>
                </a:solidFill>
              </a:rPr>
              <a:t>(</a:t>
            </a:r>
            <a:r>
              <a:rPr lang="ko-KR" altLang="en-US" sz="700" dirty="0">
                <a:solidFill>
                  <a:schemeClr val="tx1"/>
                </a:solidFill>
              </a:rPr>
              <a:t>주소</a:t>
            </a:r>
            <a:r>
              <a:rPr lang="en-US" altLang="ko-KR" sz="700" dirty="0">
                <a:solidFill>
                  <a:schemeClr val="tx1"/>
                </a:solidFill>
              </a:rPr>
              <a:t>)</a:t>
            </a:r>
          </a:p>
          <a:p>
            <a:pPr algn="ctr">
              <a:defRPr/>
            </a:pPr>
            <a:r>
              <a:rPr lang="en-US" altLang="ko-KR" sz="700" dirty="0">
                <a:solidFill>
                  <a:schemeClr val="tx1"/>
                </a:solidFill>
              </a:rPr>
              <a:t>EVT_START &amp; END(</a:t>
            </a:r>
            <a:r>
              <a:rPr lang="ko-KR" altLang="en-US" sz="700" dirty="0">
                <a:solidFill>
                  <a:schemeClr val="tx1"/>
                </a:solidFill>
              </a:rPr>
              <a:t>기간</a:t>
            </a:r>
            <a:r>
              <a:rPr lang="en-US" altLang="ko-KR" sz="700" dirty="0">
                <a:solidFill>
                  <a:schemeClr val="tx1"/>
                </a:solidFill>
              </a:rPr>
              <a:t>)</a:t>
            </a:r>
          </a:p>
          <a:p>
            <a:pPr algn="ctr">
              <a:defRPr/>
            </a:pPr>
            <a:r>
              <a:rPr lang="en-US" altLang="ko-KR" sz="700" dirty="0">
                <a:solidFill>
                  <a:schemeClr val="tx1"/>
                </a:solidFill>
              </a:rPr>
              <a:t>Phone &amp; Call number(</a:t>
            </a:r>
            <a:r>
              <a:rPr lang="ko-KR" altLang="en-US" sz="700" dirty="0">
                <a:solidFill>
                  <a:schemeClr val="tx1"/>
                </a:solidFill>
              </a:rPr>
              <a:t>전화번호</a:t>
            </a:r>
            <a:r>
              <a:rPr lang="en-US" altLang="ko-KR" sz="700" dirty="0">
                <a:solidFill>
                  <a:schemeClr val="tx1"/>
                </a:solidFill>
              </a:rPr>
              <a:t>)</a:t>
            </a:r>
          </a:p>
        </p:txBody>
      </p:sp>
      <p:cxnSp>
        <p:nvCxnSpPr>
          <p:cNvPr id="121" name="연결선: 꺾임 29"/>
          <p:cNvCxnSpPr>
            <a:cxnSpLocks/>
            <a:stCxn id="10" idx="1"/>
            <a:endCxn id="126" idx="3"/>
          </p:cNvCxnSpPr>
          <p:nvPr/>
        </p:nvCxnSpPr>
        <p:spPr>
          <a:xfrm rot="10800000">
            <a:off x="3092063" y="2406502"/>
            <a:ext cx="1650664" cy="1539268"/>
          </a:xfrm>
          <a:prstGeom prst="bentConnector3">
            <a:avLst>
              <a:gd name="adj1" fmla="val 50000"/>
            </a:avLst>
          </a:prstGeom>
          <a:ln>
            <a:solidFill>
              <a:schemeClr val="tx1">
                <a:lumMod val="75000"/>
                <a:lumOff val="25000"/>
              </a:schemeClr>
            </a:solidFill>
            <a:headEnd type="arrow"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2146705" y="4911574"/>
            <a:ext cx="1435646" cy="559955"/>
            <a:chOff x="1385060" y="3585688"/>
            <a:chExt cx="1435646" cy="559955"/>
          </a:xfrm>
        </p:grpSpPr>
        <p:pic>
          <p:nvPicPr>
            <p:cNvPr id="103" name="그림 102"/>
            <p:cNvPicPr>
              <a:picLocks noChangeAspect="1"/>
            </p:cNvPicPr>
            <p:nvPr/>
          </p:nvPicPr>
          <p:blipFill rotWithShape="1">
            <a:blip r:embed="rId2"/>
            <a:srcRect l="13420" t="13190" r="9390" b="26140"/>
            <a:stretch>
              <a:fillRect/>
            </a:stretch>
          </p:blipFill>
          <p:spPr>
            <a:xfrm>
              <a:off x="1813249" y="3585688"/>
              <a:ext cx="459859" cy="361426"/>
            </a:xfrm>
            <a:prstGeom prst="rect">
              <a:avLst/>
            </a:prstGeom>
          </p:spPr>
        </p:pic>
        <p:sp>
          <p:nvSpPr>
            <p:cNvPr id="145" name="직사각형 144"/>
            <p:cNvSpPr/>
            <p:nvPr/>
          </p:nvSpPr>
          <p:spPr>
            <a:xfrm>
              <a:off x="1385060" y="3914811"/>
              <a:ext cx="1435646" cy="230832"/>
            </a:xfrm>
            <a:prstGeom prst="rect">
              <a:avLst/>
            </a:prstGeom>
          </p:spPr>
          <p:txBody>
            <a:bodyPr wrap="square">
              <a:spAutoFit/>
            </a:bodyPr>
            <a:lstStyle/>
            <a:p>
              <a:pPr lvl="0">
                <a:defRPr/>
              </a:pPr>
              <a:r>
                <a:rPr lang="en-US" altLang="ko-KR" sz="900"/>
                <a:t>TABLE_BOARD_EVENT</a:t>
              </a:r>
            </a:p>
          </p:txBody>
        </p:sp>
      </p:grpSp>
      <p:grpSp>
        <p:nvGrpSpPr>
          <p:cNvPr id="203" name="그룹 202"/>
          <p:cNvGrpSpPr/>
          <p:nvPr/>
        </p:nvGrpSpPr>
        <p:grpSpPr>
          <a:xfrm>
            <a:off x="2278406" y="2100827"/>
            <a:ext cx="3217177" cy="2431199"/>
            <a:chOff x="646313" y="2242019"/>
            <a:chExt cx="3217177" cy="2431199"/>
          </a:xfrm>
        </p:grpSpPr>
        <p:sp>
          <p:nvSpPr>
            <p:cNvPr id="124" name="순서도: 처리 8"/>
            <p:cNvSpPr/>
            <p:nvPr/>
          </p:nvSpPr>
          <p:spPr>
            <a:xfrm>
              <a:off x="646313" y="2908932"/>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User_Point – 200</a:t>
              </a:r>
            </a:p>
          </p:txBody>
        </p:sp>
        <p:grpSp>
          <p:nvGrpSpPr>
            <p:cNvPr id="179" name="그룹 178"/>
            <p:cNvGrpSpPr/>
            <p:nvPr/>
          </p:nvGrpSpPr>
          <p:grpSpPr>
            <a:xfrm>
              <a:off x="730717" y="2242019"/>
              <a:ext cx="3132773" cy="2431199"/>
              <a:chOff x="721920" y="4309302"/>
              <a:chExt cx="3132773" cy="2431199"/>
            </a:xfrm>
          </p:grpSpPr>
          <p:grpSp>
            <p:nvGrpSpPr>
              <p:cNvPr id="117" name="그룹 116"/>
              <p:cNvGrpSpPr/>
              <p:nvPr/>
            </p:nvGrpSpPr>
            <p:grpSpPr>
              <a:xfrm>
                <a:off x="721920" y="4309302"/>
                <a:ext cx="881248" cy="685344"/>
                <a:chOff x="529357" y="3787092"/>
                <a:chExt cx="881248" cy="685346"/>
              </a:xfrm>
            </p:grpSpPr>
            <p:pic>
              <p:nvPicPr>
                <p:cNvPr id="126" name="그림 125" descr="모니터, 컴퓨터이(가) 표시된 사진  자동 생성된 설명"/>
                <p:cNvPicPr>
                  <a:picLocks noChangeAspect="1"/>
                </p:cNvPicPr>
                <p:nvPr/>
              </p:nvPicPr>
              <p:blipFill rotWithShape="1">
                <a:blip r:embed="rId3"/>
                <a:stretch>
                  <a:fillRect/>
                </a:stretch>
              </p:blipFill>
              <p:spPr>
                <a:xfrm>
                  <a:off x="647258" y="3787092"/>
                  <a:ext cx="611352" cy="611352"/>
                </a:xfrm>
                <a:prstGeom prst="rect">
                  <a:avLst/>
                </a:prstGeom>
              </p:spPr>
            </p:pic>
            <p:sp>
              <p:nvSpPr>
                <p:cNvPr id="127" name="직사각형 126"/>
                <p:cNvSpPr/>
                <p:nvPr/>
              </p:nvSpPr>
              <p:spPr>
                <a:xfrm>
                  <a:off x="529357" y="4241606"/>
                  <a:ext cx="881248" cy="230832"/>
                </a:xfrm>
                <a:prstGeom prst="rect">
                  <a:avLst/>
                </a:prstGeom>
              </p:spPr>
              <p:txBody>
                <a:bodyPr wrap="square">
                  <a:spAutoFit/>
                </a:bodyPr>
                <a:lstStyle/>
                <a:p>
                  <a:pPr lvl="0">
                    <a:defRPr/>
                  </a:pPr>
                  <a:r>
                    <a:rPr lang="en-US" altLang="ko-KR" sz="900"/>
                    <a:t>TABLE_USER</a:t>
                  </a:r>
                </a:p>
              </p:txBody>
            </p:sp>
          </p:grpSp>
          <p:cxnSp>
            <p:nvCxnSpPr>
              <p:cNvPr id="177" name="직선 화살표 연결선 176"/>
              <p:cNvCxnSpPr>
                <a:cxnSpLocks/>
                <a:stCxn id="10" idx="2"/>
                <a:endCxn id="43" idx="0"/>
              </p:cNvCxnSpPr>
              <p:nvPr/>
            </p:nvCxnSpPr>
            <p:spPr>
              <a:xfrm>
                <a:off x="3842049" y="6359423"/>
                <a:ext cx="12644" cy="381078"/>
              </a:xfrm>
              <a:prstGeom prst="straightConnector1">
                <a:avLst/>
              </a:prstGeom>
              <a:ln w="9525" cap="flat" cmpd="sng" algn="ctr">
                <a:solidFill>
                  <a:schemeClr val="dk1"/>
                </a:solidFill>
                <a:prstDash val="solid"/>
                <a:round/>
                <a:headEnd w="med" len="med"/>
                <a:tailEnd type="arrow" w="med" len="med"/>
              </a:ln>
            </p:spPr>
            <p:style>
              <a:lnRef idx="0">
                <a:scrgbClr r="0" g="0" b="0"/>
              </a:lnRef>
              <a:fillRef idx="0">
                <a:scrgbClr r="0" g="0" b="0"/>
              </a:fillRef>
              <a:effectRef idx="0">
                <a:scrgbClr r="0" g="0" b="0"/>
              </a:effectRef>
              <a:fontRef idx="minor">
                <a:schemeClr val="tx1"/>
              </a:fontRef>
            </p:style>
          </p:cxnSp>
        </p:grpSp>
      </p:grpSp>
      <p:cxnSp>
        <p:nvCxnSpPr>
          <p:cNvPr id="184" name="꺾인 연결선[E] 183"/>
          <p:cNvCxnSpPr>
            <a:stCxn id="79" idx="3"/>
            <a:endCxn id="43" idx="1"/>
          </p:cNvCxnSpPr>
          <p:nvPr/>
        </p:nvCxnSpPr>
        <p:spPr>
          <a:xfrm>
            <a:off x="3274998" y="4359529"/>
            <a:ext cx="1110738" cy="442137"/>
          </a:xfrm>
          <a:prstGeom prst="bentConnector3">
            <a:avLst>
              <a:gd name="adj1" fmla="val 50000"/>
            </a:avLst>
          </a:prstGeom>
          <a:ln w="9525" cap="rnd">
            <a:solidFill>
              <a:schemeClr val="dk1">
                <a:shade val="95000"/>
                <a:satMod val="105000"/>
              </a:schemeClr>
            </a:solidFill>
            <a:round/>
            <a:tailEnd type="triangle"/>
          </a:ln>
        </p:spPr>
        <p:style>
          <a:lnRef idx="1">
            <a:schemeClr val="dk1"/>
          </a:lnRef>
          <a:fillRef idx="0">
            <a:schemeClr val="dk1"/>
          </a:fillRef>
          <a:effectRef idx="0">
            <a:schemeClr val="dk1"/>
          </a:effectRef>
          <a:fontRef idx="minor">
            <a:schemeClr val="tx1"/>
          </a:fontRef>
        </p:style>
      </p:cxnSp>
      <p:sp>
        <p:nvSpPr>
          <p:cNvPr id="189" name="순서도: 문서 59"/>
          <p:cNvSpPr/>
          <p:nvPr/>
        </p:nvSpPr>
        <p:spPr>
          <a:xfrm>
            <a:off x="8760296" y="277979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p>
          <a:p>
            <a:pPr algn="ctr">
              <a:defRPr/>
            </a:pPr>
            <a:r>
              <a:rPr lang="en-US" altLang="ko-KR" sz="900">
                <a:solidFill>
                  <a:schemeClr val="tx1"/>
                </a:solidFill>
              </a:rPr>
              <a:t>(</a:t>
            </a:r>
            <a:r>
              <a:rPr lang="ko-KR" altLang="en-US" sz="900">
                <a:solidFill>
                  <a:schemeClr val="tx1"/>
                </a:solidFill>
              </a:rPr>
              <a:t>포인트 충전소</a:t>
            </a:r>
            <a:r>
              <a:rPr lang="en-US" altLang="ko-KR" sz="900">
                <a:solidFill>
                  <a:schemeClr val="tx1"/>
                </a:solidFill>
              </a:rPr>
              <a:t>)</a:t>
            </a:r>
            <a:endParaRPr lang="ko-KR" altLang="en-US" sz="900">
              <a:solidFill>
                <a:schemeClr val="tx1"/>
              </a:solidFill>
            </a:endParaRPr>
          </a:p>
        </p:txBody>
      </p:sp>
      <p:sp>
        <p:nvSpPr>
          <p:cNvPr id="209" name="직사각형 208"/>
          <p:cNvSpPr/>
          <p:nvPr/>
        </p:nvSpPr>
        <p:spPr>
          <a:xfrm>
            <a:off x="5065657" y="4984565"/>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grpSp>
        <p:nvGrpSpPr>
          <p:cNvPr id="307" name="그룹 306"/>
          <p:cNvGrpSpPr/>
          <p:nvPr/>
        </p:nvGrpSpPr>
        <p:grpSpPr>
          <a:xfrm>
            <a:off x="7148821" y="3418072"/>
            <a:ext cx="567784" cy="411620"/>
            <a:chOff x="5514413" y="4648077"/>
            <a:chExt cx="567784" cy="411620"/>
          </a:xfrm>
        </p:grpSpPr>
        <p:sp>
          <p:nvSpPr>
            <p:cNvPr id="308"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309" name="직사각형 308"/>
            <p:cNvSpPr/>
            <p:nvPr/>
          </p:nvSpPr>
          <p:spPr>
            <a:xfrm>
              <a:off x="5514413" y="4844253"/>
              <a:ext cx="567784" cy="215444"/>
            </a:xfrm>
            <a:prstGeom prst="rect">
              <a:avLst/>
            </a:prstGeom>
          </p:spPr>
          <p:txBody>
            <a:bodyPr wrap="none">
              <a:spAutoFit/>
            </a:bodyPr>
            <a:lstStyle/>
            <a:p>
              <a:pPr lvl="0">
                <a:defRPr/>
              </a:pPr>
              <a:r>
                <a:rPr lang="en-US" altLang="ko-KR" sz="800"/>
                <a:t>Connect</a:t>
              </a:r>
              <a:endParaRPr lang="ko-KR" altLang="en-US" sz="800"/>
            </a:p>
          </p:txBody>
        </p:sp>
      </p:grpSp>
      <p:cxnSp>
        <p:nvCxnSpPr>
          <p:cNvPr id="311" name="연결선: 꺾임 29"/>
          <p:cNvCxnSpPr>
            <a:cxnSpLocks/>
            <a:stCxn id="308" idx="2"/>
            <a:endCxn id="10" idx="3"/>
          </p:cNvCxnSpPr>
          <p:nvPr/>
        </p:nvCxnSpPr>
        <p:spPr>
          <a:xfrm rot="10800000" flipV="1">
            <a:off x="6223151" y="3524792"/>
            <a:ext cx="1099222" cy="420978"/>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5" name="순서도: 문서 59"/>
          <p:cNvSpPr/>
          <p:nvPr/>
        </p:nvSpPr>
        <p:spPr>
          <a:xfrm>
            <a:off x="8797082" y="3743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a:t>
            </a:r>
            <a:r>
              <a:rPr lang="ko-KR" altLang="en-US" sz="900">
                <a:solidFill>
                  <a:schemeClr val="tx1"/>
                </a:solidFill>
              </a:rPr>
              <a:t>이벤트 목록</a:t>
            </a:r>
            <a:r>
              <a:rPr lang="en-US" altLang="ko-KR" sz="900">
                <a:solidFill>
                  <a:schemeClr val="tx1"/>
                </a:solidFill>
              </a:rPr>
              <a:t>)</a:t>
            </a:r>
            <a:endParaRPr lang="ko-KR" altLang="en-US" sz="900">
              <a:solidFill>
                <a:schemeClr val="tx1"/>
              </a:solidFill>
            </a:endParaRPr>
          </a:p>
        </p:txBody>
      </p:sp>
      <p:sp>
        <p:nvSpPr>
          <p:cNvPr id="43" name="순서도: 판단 42"/>
          <p:cNvSpPr/>
          <p:nvPr/>
        </p:nvSpPr>
        <p:spPr>
          <a:xfrm>
            <a:off x="4385736" y="4532026"/>
            <a:ext cx="2219694" cy="53928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a:t>
            </a:r>
            <a:endParaRPr lang="en-US" altLang="ko-KR" sz="800" dirty="0">
              <a:solidFill>
                <a:schemeClr val="tx1"/>
              </a:solidFill>
            </a:endParaRPr>
          </a:p>
          <a:p>
            <a:pPr algn="ctr">
              <a:defRPr/>
            </a:pPr>
            <a:r>
              <a:rPr lang="en-US" altLang="ko-KR" sz="800" dirty="0" err="1">
                <a:solidFill>
                  <a:schemeClr val="tx1"/>
                </a:solidFill>
              </a:rPr>
              <a:t>WriterOkAction.java</a:t>
            </a:r>
            <a:endParaRPr lang="ko-KR" altLang="en-US" sz="800" dirty="0">
              <a:solidFill>
                <a:schemeClr val="tx1"/>
              </a:solidFill>
            </a:endParaRPr>
          </a:p>
        </p:txBody>
      </p:sp>
      <p:cxnSp>
        <p:nvCxnSpPr>
          <p:cNvPr id="47" name="연결선: 꺾임 46"/>
          <p:cNvCxnSpPr>
            <a:stCxn id="43" idx="3"/>
            <a:endCxn id="102" idx="2"/>
          </p:cNvCxnSpPr>
          <p:nvPr/>
        </p:nvCxnSpPr>
        <p:spPr>
          <a:xfrm flipV="1">
            <a:off x="6605430" y="4255424"/>
            <a:ext cx="724977" cy="546242"/>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205147" y="410008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69" name="순서도: 판단 9">
            <a:extLst>
              <a:ext uri="{FF2B5EF4-FFF2-40B4-BE49-F238E27FC236}">
                <a16:creationId xmlns:a16="http://schemas.microsoft.com/office/drawing/2014/main" id="{7A551B65-29F0-4946-A50A-BF17B8E23A80}"/>
              </a:ext>
            </a:extLst>
          </p:cNvPr>
          <p:cNvSpPr/>
          <p:nvPr/>
        </p:nvSpPr>
        <p:spPr>
          <a:xfrm>
            <a:off x="4730272" y="3151309"/>
            <a:ext cx="1536028" cy="37348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유효성 검사</a:t>
            </a:r>
          </a:p>
        </p:txBody>
      </p:sp>
      <p:cxnSp>
        <p:nvCxnSpPr>
          <p:cNvPr id="41" name="꺾인 연결선[E] 40">
            <a:extLst>
              <a:ext uri="{FF2B5EF4-FFF2-40B4-BE49-F238E27FC236}">
                <a16:creationId xmlns:a16="http://schemas.microsoft.com/office/drawing/2014/main" id="{71097EEE-39C4-CB4C-AE07-DDAB05CA66D2}"/>
              </a:ext>
            </a:extLst>
          </p:cNvPr>
          <p:cNvCxnSpPr>
            <a:cxnSpLocks/>
            <a:stCxn id="69" idx="1"/>
            <a:endCxn id="82" idx="2"/>
          </p:cNvCxnSpPr>
          <p:nvPr/>
        </p:nvCxnSpPr>
        <p:spPr>
          <a:xfrm rot="10800000" flipH="1">
            <a:off x="4730272" y="2770540"/>
            <a:ext cx="251762" cy="567511"/>
          </a:xfrm>
          <a:prstGeom prst="bentConnector3">
            <a:avLst>
              <a:gd name="adj1" fmla="val -90800"/>
            </a:avLst>
          </a:prstGeom>
          <a:ln>
            <a:tailEnd type="triangle"/>
          </a:ln>
        </p:spPr>
        <p:style>
          <a:lnRef idx="1">
            <a:schemeClr val="accent2"/>
          </a:lnRef>
          <a:fillRef idx="0">
            <a:schemeClr val="accent2"/>
          </a:fillRef>
          <a:effectRef idx="0">
            <a:schemeClr val="accent2"/>
          </a:effectRef>
          <a:fontRef idx="minor">
            <a:schemeClr val="tx1"/>
          </a:fontRef>
        </p:style>
      </p:cxnSp>
      <p:sp>
        <p:nvSpPr>
          <p:cNvPr id="80" name="직사각형 79">
            <a:extLst>
              <a:ext uri="{FF2B5EF4-FFF2-40B4-BE49-F238E27FC236}">
                <a16:creationId xmlns:a16="http://schemas.microsoft.com/office/drawing/2014/main" id="{18FC1226-47DF-C144-AF0D-721D6CB87DED}"/>
              </a:ext>
            </a:extLst>
          </p:cNvPr>
          <p:cNvSpPr/>
          <p:nvPr/>
        </p:nvSpPr>
        <p:spPr>
          <a:xfrm>
            <a:off x="4693255" y="3034735"/>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sp>
        <p:nvSpPr>
          <p:cNvPr id="81" name="직사각형 80">
            <a:extLst>
              <a:ext uri="{FF2B5EF4-FFF2-40B4-BE49-F238E27FC236}">
                <a16:creationId xmlns:a16="http://schemas.microsoft.com/office/drawing/2014/main" id="{5C415AB2-D7CB-1746-B08D-25089DBFAE49}"/>
              </a:ext>
            </a:extLst>
          </p:cNvPr>
          <p:cNvSpPr/>
          <p:nvPr/>
        </p:nvSpPr>
        <p:spPr>
          <a:xfrm>
            <a:off x="5490572" y="348210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82" name="순서도: 데이터 64">
            <a:extLst>
              <a:ext uri="{FF2B5EF4-FFF2-40B4-BE49-F238E27FC236}">
                <a16:creationId xmlns:a16="http://schemas.microsoft.com/office/drawing/2014/main" id="{2ED8CF14-EE4B-9745-825E-330790EC5F07}"/>
              </a:ext>
            </a:extLst>
          </p:cNvPr>
          <p:cNvSpPr/>
          <p:nvPr/>
        </p:nvSpPr>
        <p:spPr>
          <a:xfrm>
            <a:off x="4854899" y="2642809"/>
            <a:ext cx="1271345" cy="25546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&lt;input&gt;</a:t>
            </a:r>
          </a:p>
          <a:p>
            <a:pPr algn="ctr">
              <a:defRPr/>
            </a:pPr>
            <a:r>
              <a:rPr lang="ko-KR" altLang="en-US" sz="800" dirty="0">
                <a:solidFill>
                  <a:schemeClr val="tx1"/>
                </a:solidFill>
              </a:rPr>
              <a:t>정보 입력</a:t>
            </a:r>
            <a:endParaRPr lang="en-US" altLang="ko-KR" sz="800" dirty="0">
              <a:solidFill>
                <a:schemeClr val="tx1"/>
              </a:solidFill>
            </a:endParaRPr>
          </a:p>
        </p:txBody>
      </p:sp>
      <p:sp>
        <p:nvSpPr>
          <p:cNvPr id="87" name="직사각형 86">
            <a:extLst>
              <a:ext uri="{FF2B5EF4-FFF2-40B4-BE49-F238E27FC236}">
                <a16:creationId xmlns:a16="http://schemas.microsoft.com/office/drawing/2014/main" id="{0B739ADC-7D73-7641-BB8F-0AB938FC11DB}"/>
              </a:ext>
            </a:extLst>
          </p:cNvPr>
          <p:cNvSpPr/>
          <p:nvPr/>
        </p:nvSpPr>
        <p:spPr>
          <a:xfrm>
            <a:off x="6540082" y="477114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9" name="직사각형 98">
            <a:extLst>
              <a:ext uri="{FF2B5EF4-FFF2-40B4-BE49-F238E27FC236}">
                <a16:creationId xmlns:a16="http://schemas.microsoft.com/office/drawing/2014/main" id="{0C6150D0-411E-1145-B5CC-F8EAAF828C2B}"/>
              </a:ext>
            </a:extLst>
          </p:cNvPr>
          <p:cNvSpPr/>
          <p:nvPr/>
        </p:nvSpPr>
        <p:spPr>
          <a:xfrm>
            <a:off x="4056690" y="4551347"/>
            <a:ext cx="673582" cy="215444"/>
          </a:xfrm>
          <a:prstGeom prst="rect">
            <a:avLst/>
          </a:prstGeom>
        </p:spPr>
        <p:txBody>
          <a:bodyPr wrap="none">
            <a:spAutoFit/>
          </a:bodyPr>
          <a:lstStyle/>
          <a:p>
            <a:pPr lvl="0">
              <a:defRPr/>
            </a:pPr>
            <a:r>
              <a:rPr lang="en-US" altLang="ko-KR" sz="800" dirty="0"/>
              <a:t>DB CHECK</a:t>
            </a:r>
            <a:endParaRPr lang="ko-KR" altLang="en-US" sz="800" dirty="0"/>
          </a:p>
        </p:txBody>
      </p:sp>
      <p:cxnSp>
        <p:nvCxnSpPr>
          <p:cNvPr id="63" name="직선 화살표 연결선 62">
            <a:extLst>
              <a:ext uri="{FF2B5EF4-FFF2-40B4-BE49-F238E27FC236}">
                <a16:creationId xmlns:a16="http://schemas.microsoft.com/office/drawing/2014/main" id="{108E516F-24C7-5E4C-A1FA-F5C2F874DB83}"/>
              </a:ext>
            </a:extLst>
          </p:cNvPr>
          <p:cNvCxnSpPr>
            <a:cxnSpLocks/>
            <a:stCxn id="43" idx="2"/>
            <a:endCxn id="104" idx="0"/>
          </p:cNvCxnSpPr>
          <p:nvPr/>
        </p:nvCxnSpPr>
        <p:spPr>
          <a:xfrm>
            <a:off x="5495583" y="5071306"/>
            <a:ext cx="4896" cy="284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4" name="순서도: 처리 8">
            <a:extLst>
              <a:ext uri="{FF2B5EF4-FFF2-40B4-BE49-F238E27FC236}">
                <a16:creationId xmlns:a16="http://schemas.microsoft.com/office/drawing/2014/main" id="{CE85BE3A-8A58-8A43-83C0-2110D7D5DCEC}"/>
              </a:ext>
            </a:extLst>
          </p:cNvPr>
          <p:cNvSpPr/>
          <p:nvPr/>
        </p:nvSpPr>
        <p:spPr>
          <a:xfrm>
            <a:off x="4992498" y="5356113"/>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상세보기 </a:t>
            </a:r>
            <a:r>
              <a:rPr lang="en-US" altLang="ko-KR" dirty="0"/>
              <a:t>(1)</a:t>
            </a:r>
          </a:p>
        </p:txBody>
      </p:sp>
      <p:graphicFrame>
        <p:nvGraphicFramePr>
          <p:cNvPr id="3" name="표 2"/>
          <p:cNvGraphicFramePr>
            <a:graphicFrameLocks noGrp="1"/>
          </p:cNvGraphicFramePr>
          <p:nvPr>
            <p:extLst>
              <p:ext uri="{D42A27DB-BD31-4B8C-83A1-F6EECF244321}">
                <p14:modId xmlns:p14="http://schemas.microsoft.com/office/powerpoint/2010/main" val="2161349002"/>
              </p:ext>
            </p:extLst>
          </p:nvPr>
        </p:nvGraphicFramePr>
        <p:xfrm>
          <a:off x="1197870" y="1700808"/>
          <a:ext cx="10730778" cy="3960440"/>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3168352">
                  <a:extLst>
                    <a:ext uri="{9D8B030D-6E8A-4147-A177-3AD203B41FA5}">
                      <a16:colId xmlns:a16="http://schemas.microsoft.com/office/drawing/2014/main" val="20001"/>
                    </a:ext>
                  </a:extLst>
                </a:gridCol>
                <a:gridCol w="3240360">
                  <a:extLst>
                    <a:ext uri="{9D8B030D-6E8A-4147-A177-3AD203B41FA5}">
                      <a16:colId xmlns:a16="http://schemas.microsoft.com/office/drawing/2014/main" val="20002"/>
                    </a:ext>
                  </a:extLst>
                </a:gridCol>
                <a:gridCol w="360040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Page</a:t>
                      </a:r>
                      <a:br>
                        <a:rPr lang="en-US" altLang="ko-KR" sz="1000" b="1">
                          <a:solidFill>
                            <a:schemeClr val="tx1"/>
                          </a:solidFill>
                        </a:rPr>
                      </a:br>
                      <a:r>
                        <a:rPr lang="en-US" altLang="ko-KR" sz="1000" b="1">
                          <a:solidFill>
                            <a:schemeClr val="tx1"/>
                          </a:solidFill>
                        </a:rPr>
                        <a:t>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r>
                        <a:rPr lang="en-US" altLang="ko-KR" sz="1000" b="1" dirty="0">
                          <a:solidFill>
                            <a:schemeClr val="tx1"/>
                          </a:solidFill>
                        </a:rPr>
                        <a:t>STEP 1-1. </a:t>
                      </a:r>
                      <a:r>
                        <a:rPr lang="ko-KR" altLang="en-US" sz="1000" b="1" dirty="0">
                          <a:solidFill>
                            <a:schemeClr val="tx1"/>
                          </a:solidFill>
                        </a:rPr>
                        <a:t>이벤트 목록</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ctr" latinLnBrk="1">
                        <a:defRPr/>
                      </a:pPr>
                      <a:r>
                        <a:rPr lang="en-US" altLang="ko-KR" sz="1000" b="1" dirty="0">
                          <a:solidFill>
                            <a:schemeClr val="tx1"/>
                          </a:solidFill>
                        </a:rPr>
                        <a:t>STEP 1-2. </a:t>
                      </a:r>
                      <a:r>
                        <a:rPr lang="ko-KR" altLang="en-US" sz="1000" b="1" dirty="0">
                          <a:solidFill>
                            <a:schemeClr val="tx1"/>
                          </a:solidFill>
                        </a:rPr>
                        <a:t>이벤트 지도</a:t>
                      </a: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1-3. </a:t>
                      </a:r>
                      <a:r>
                        <a:rPr lang="ko-KR" altLang="en-US" sz="1000" b="1" dirty="0">
                          <a:solidFill>
                            <a:schemeClr val="tx1"/>
                          </a:solidFill>
                        </a:rPr>
                        <a:t>글 삭제</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173501" y="4233591"/>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10" name="순서도: 판단 9"/>
          <p:cNvSpPr/>
          <p:nvPr/>
        </p:nvSpPr>
        <p:spPr>
          <a:xfrm>
            <a:off x="2021030" y="3165632"/>
            <a:ext cx="1474982" cy="5304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EventBoardListOk</a:t>
            </a:r>
            <a:endParaRPr lang="en-US" altLang="ko-KR" sz="800" dirty="0">
              <a:solidFill>
                <a:schemeClr val="tx1"/>
              </a:solidFill>
            </a:endParaRPr>
          </a:p>
          <a:p>
            <a:pPr algn="ctr">
              <a:defRPr/>
            </a:pPr>
            <a:r>
              <a:rPr lang="en-US" altLang="ko-KR" sz="800" dirty="0" err="1">
                <a:solidFill>
                  <a:schemeClr val="tx1"/>
                </a:solidFill>
              </a:rPr>
              <a:t>Action.java</a:t>
            </a:r>
            <a:endParaRPr lang="ko-KR" altLang="en-US" sz="800" dirty="0">
              <a:solidFill>
                <a:schemeClr val="tx1"/>
              </a:solidFill>
            </a:endParaRPr>
          </a:p>
        </p:txBody>
      </p:sp>
      <p:cxnSp>
        <p:nvCxnSpPr>
          <p:cNvPr id="15" name="직선 화살표 연결선 14"/>
          <p:cNvCxnSpPr>
            <a:stCxn id="57" idx="2"/>
            <a:endCxn id="10" idx="0"/>
          </p:cNvCxnSpPr>
          <p:nvPr/>
        </p:nvCxnSpPr>
        <p:spPr>
          <a:xfrm flipH="1">
            <a:off x="2758521" y="2675755"/>
            <a:ext cx="9322" cy="4898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10" idx="2"/>
            <a:endCxn id="7" idx="0"/>
          </p:cNvCxnSpPr>
          <p:nvPr/>
        </p:nvCxnSpPr>
        <p:spPr>
          <a:xfrm flipH="1">
            <a:off x="2738818" y="3696122"/>
            <a:ext cx="19703" cy="53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7" idx="2"/>
          </p:cNvCxnSpPr>
          <p:nvPr/>
        </p:nvCxnSpPr>
        <p:spPr>
          <a:xfrm flipV="1">
            <a:off x="3496012" y="2975887"/>
            <a:ext cx="467425" cy="4549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cxnSpLocks/>
            <a:stCxn id="7" idx="2"/>
            <a:endCxn id="238" idx="0"/>
          </p:cNvCxnSpPr>
          <p:nvPr/>
        </p:nvCxnSpPr>
        <p:spPr>
          <a:xfrm>
            <a:off x="2738818" y="4496306"/>
            <a:ext cx="3614" cy="4460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2731182" y="448713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13</a:t>
            </a:fld>
            <a:endParaRPr lang="en-US" altLang="en-US" sz="900"/>
          </a:p>
        </p:txBody>
      </p:sp>
      <p:sp>
        <p:nvSpPr>
          <p:cNvPr id="57" name="순서도: 문서 59"/>
          <p:cNvSpPr/>
          <p:nvPr/>
        </p:nvSpPr>
        <p:spPr>
          <a:xfrm>
            <a:off x="2263787" y="237909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(start)</a:t>
            </a:r>
            <a:endParaRPr lang="ko-KR" altLang="en-US" sz="900">
              <a:solidFill>
                <a:schemeClr val="tx1"/>
              </a:solidFill>
            </a:endParaRPr>
          </a:p>
        </p:txBody>
      </p:sp>
      <p:grpSp>
        <p:nvGrpSpPr>
          <p:cNvPr id="84" name="그룹 83"/>
          <p:cNvGrpSpPr/>
          <p:nvPr/>
        </p:nvGrpSpPr>
        <p:grpSpPr>
          <a:xfrm>
            <a:off x="3425620" y="2349570"/>
            <a:ext cx="1075633" cy="626317"/>
            <a:chOff x="2644537" y="3295887"/>
            <a:chExt cx="1321782" cy="725798"/>
          </a:xfrm>
        </p:grpSpPr>
        <p:sp>
          <p:nvSpPr>
            <p:cNvPr id="87" name="순서도: 처리 37"/>
            <p:cNvSpPr/>
            <p:nvPr/>
          </p:nvSpPr>
          <p:spPr>
            <a:xfrm>
              <a:off x="2644537" y="329588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등록된 게시글이 없습니다</a:t>
              </a:r>
              <a:r>
                <a:rPr lang="en-US" altLang="ko-KR" sz="900">
                  <a:solidFill>
                    <a:schemeClr val="tx1"/>
                  </a:solidFill>
                </a:rPr>
                <a:t>.</a:t>
              </a:r>
            </a:p>
            <a:p>
              <a:pPr algn="ctr">
                <a:defRPr/>
              </a:pPr>
              <a:endParaRPr lang="ko-KR" altLang="en-US" sz="900">
                <a:solidFill>
                  <a:schemeClr val="tx1"/>
                </a:solidFill>
              </a:endParaRPr>
            </a:p>
          </p:txBody>
        </p:sp>
        <p:sp>
          <p:nvSpPr>
            <p:cNvPr id="88" name="순서도: 수행의 시작/종료 3"/>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grpSp>
        <p:nvGrpSpPr>
          <p:cNvPr id="265" name="그룹 264"/>
          <p:cNvGrpSpPr/>
          <p:nvPr/>
        </p:nvGrpSpPr>
        <p:grpSpPr>
          <a:xfrm>
            <a:off x="3743996" y="3241578"/>
            <a:ext cx="1135256" cy="652088"/>
            <a:chOff x="6591240" y="4101180"/>
            <a:chExt cx="1135256" cy="652088"/>
          </a:xfrm>
        </p:grpSpPr>
        <p:pic>
          <p:nvPicPr>
            <p:cNvPr id="266" name="그림 265"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67" name="직사각형 266"/>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grpSp>
      <p:sp>
        <p:nvSpPr>
          <p:cNvPr id="166" name="순서도: 문서 149">
            <a:extLst>
              <a:ext uri="{FF2B5EF4-FFF2-40B4-BE49-F238E27FC236}">
                <a16:creationId xmlns:a16="http://schemas.microsoft.com/office/drawing/2014/main" id="{2468C9E5-4777-0649-98DF-28DEAC358D00}"/>
              </a:ext>
            </a:extLst>
          </p:cNvPr>
          <p:cNvSpPr/>
          <p:nvPr/>
        </p:nvSpPr>
        <p:spPr>
          <a:xfrm>
            <a:off x="5815713" y="273773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ko-KR" altLang="en-US" sz="900" dirty="0">
              <a:solidFill>
                <a:schemeClr val="tx1"/>
              </a:solidFill>
            </a:endParaRPr>
          </a:p>
        </p:txBody>
      </p:sp>
      <p:cxnSp>
        <p:nvCxnSpPr>
          <p:cNvPr id="187" name="직선 화살표 연결선 186">
            <a:extLst>
              <a:ext uri="{FF2B5EF4-FFF2-40B4-BE49-F238E27FC236}">
                <a16:creationId xmlns:a16="http://schemas.microsoft.com/office/drawing/2014/main" id="{76CA65C8-5063-FB43-A5C1-73688F85E34A}"/>
              </a:ext>
            </a:extLst>
          </p:cNvPr>
          <p:cNvCxnSpPr>
            <a:cxnSpLocks/>
          </p:cNvCxnSpPr>
          <p:nvPr/>
        </p:nvCxnSpPr>
        <p:spPr>
          <a:xfrm>
            <a:off x="7118635" y="3694356"/>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a:extLst>
              <a:ext uri="{FF2B5EF4-FFF2-40B4-BE49-F238E27FC236}">
                <a16:creationId xmlns:a16="http://schemas.microsoft.com/office/drawing/2014/main" id="{AAB82F87-A1F0-A943-8C61-FF05BD830F48}"/>
              </a:ext>
            </a:extLst>
          </p:cNvPr>
          <p:cNvCxnSpPr>
            <a:cxnSpLocks/>
          </p:cNvCxnSpPr>
          <p:nvPr/>
        </p:nvCxnSpPr>
        <p:spPr>
          <a:xfrm flipH="1">
            <a:off x="7120223" y="3823056"/>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29">
            <a:extLst>
              <a:ext uri="{FF2B5EF4-FFF2-40B4-BE49-F238E27FC236}">
                <a16:creationId xmlns:a16="http://schemas.microsoft.com/office/drawing/2014/main" id="{F16F2DA2-4394-7443-AE04-72FC516A9F28}"/>
              </a:ext>
            </a:extLst>
          </p:cNvPr>
          <p:cNvCxnSpPr>
            <a:cxnSpLocks/>
            <a:stCxn id="7" idx="3"/>
            <a:endCxn id="197" idx="1"/>
          </p:cNvCxnSpPr>
          <p:nvPr/>
        </p:nvCxnSpPr>
        <p:spPr>
          <a:xfrm>
            <a:off x="3304135" y="4364949"/>
            <a:ext cx="480162" cy="238620"/>
          </a:xfrm>
          <a:prstGeom prst="bentConnector3">
            <a:avLst>
              <a:gd name="adj1" fmla="val 50000"/>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5" name="직사각형 194">
            <a:extLst>
              <a:ext uri="{FF2B5EF4-FFF2-40B4-BE49-F238E27FC236}">
                <a16:creationId xmlns:a16="http://schemas.microsoft.com/office/drawing/2014/main" id="{AFED506F-ED66-D64A-B3FE-657C33CBC410}"/>
              </a:ext>
            </a:extLst>
          </p:cNvPr>
          <p:cNvSpPr/>
          <p:nvPr/>
        </p:nvSpPr>
        <p:spPr>
          <a:xfrm>
            <a:off x="3252401" y="4185754"/>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197" name="순서도: 처리 8">
            <a:extLst>
              <a:ext uri="{FF2B5EF4-FFF2-40B4-BE49-F238E27FC236}">
                <a16:creationId xmlns:a16="http://schemas.microsoft.com/office/drawing/2014/main" id="{7A5EB81E-2C21-AF45-9B20-163CAD6C81FE}"/>
              </a:ext>
            </a:extLst>
          </p:cNvPr>
          <p:cNvSpPr/>
          <p:nvPr/>
        </p:nvSpPr>
        <p:spPr>
          <a:xfrm>
            <a:off x="3784297" y="4450204"/>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error404.jsp</a:t>
            </a:r>
          </a:p>
        </p:txBody>
      </p:sp>
      <p:cxnSp>
        <p:nvCxnSpPr>
          <p:cNvPr id="200" name="직선 화살표 연결선 199">
            <a:extLst>
              <a:ext uri="{FF2B5EF4-FFF2-40B4-BE49-F238E27FC236}">
                <a16:creationId xmlns:a16="http://schemas.microsoft.com/office/drawing/2014/main" id="{577598CF-350C-094C-B8C3-B262B57CA831}"/>
              </a:ext>
            </a:extLst>
          </p:cNvPr>
          <p:cNvCxnSpPr>
            <a:cxnSpLocks/>
            <a:stCxn id="268" idx="2"/>
            <a:endCxn id="166" idx="0"/>
          </p:cNvCxnSpPr>
          <p:nvPr/>
        </p:nvCxnSpPr>
        <p:spPr>
          <a:xfrm flipH="1">
            <a:off x="6319769" y="2467885"/>
            <a:ext cx="6600" cy="2698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2" name="직선 화살표 연결선 221">
            <a:extLst>
              <a:ext uri="{FF2B5EF4-FFF2-40B4-BE49-F238E27FC236}">
                <a16:creationId xmlns:a16="http://schemas.microsoft.com/office/drawing/2014/main" id="{C0A7A26E-2A48-554C-8600-21684C8B7BCE}"/>
              </a:ext>
            </a:extLst>
          </p:cNvPr>
          <p:cNvCxnSpPr>
            <a:cxnSpLocks/>
            <a:stCxn id="166" idx="2"/>
            <a:endCxn id="227" idx="0"/>
          </p:cNvCxnSpPr>
          <p:nvPr/>
        </p:nvCxnSpPr>
        <p:spPr>
          <a:xfrm>
            <a:off x="6319769" y="3034402"/>
            <a:ext cx="6600" cy="3902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판단 9">
            <a:extLst>
              <a:ext uri="{FF2B5EF4-FFF2-40B4-BE49-F238E27FC236}">
                <a16:creationId xmlns:a16="http://schemas.microsoft.com/office/drawing/2014/main" id="{C6EFD883-E3A5-2E41-AEBA-6A30585F62E3}"/>
              </a:ext>
            </a:extLst>
          </p:cNvPr>
          <p:cNvSpPr/>
          <p:nvPr/>
        </p:nvSpPr>
        <p:spPr>
          <a:xfrm>
            <a:off x="5607572" y="3424628"/>
            <a:ext cx="1437594" cy="6675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EventBoardPosition</a:t>
            </a:r>
            <a:endParaRPr lang="en-US" altLang="ko-KR" sz="800" dirty="0">
              <a:solidFill>
                <a:schemeClr val="tx1"/>
              </a:solidFill>
            </a:endParaRPr>
          </a:p>
          <a:p>
            <a:pPr algn="ctr">
              <a:defRPr/>
            </a:pPr>
            <a:r>
              <a:rPr lang="en-US" altLang="ko-KR" sz="800" dirty="0" err="1">
                <a:solidFill>
                  <a:schemeClr val="tx1"/>
                </a:solidFill>
              </a:rPr>
              <a:t>Action.java</a:t>
            </a:r>
            <a:endParaRPr lang="en-US" altLang="ko-KR" sz="800" dirty="0">
              <a:solidFill>
                <a:schemeClr val="tx1"/>
              </a:solidFill>
            </a:endParaRPr>
          </a:p>
        </p:txBody>
      </p:sp>
      <p:cxnSp>
        <p:nvCxnSpPr>
          <p:cNvPr id="236" name="직선 화살표 연결선 235">
            <a:extLst>
              <a:ext uri="{FF2B5EF4-FFF2-40B4-BE49-F238E27FC236}">
                <a16:creationId xmlns:a16="http://schemas.microsoft.com/office/drawing/2014/main" id="{0CF49969-AC1D-1C4D-8BA6-DBF16F8AB2DA}"/>
              </a:ext>
            </a:extLst>
          </p:cNvPr>
          <p:cNvCxnSpPr>
            <a:cxnSpLocks/>
            <a:stCxn id="227" idx="2"/>
            <a:endCxn id="261" idx="0"/>
          </p:cNvCxnSpPr>
          <p:nvPr/>
        </p:nvCxnSpPr>
        <p:spPr>
          <a:xfrm flipH="1">
            <a:off x="6319769" y="4092180"/>
            <a:ext cx="6600" cy="5443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8" name="순서도: 판단 9">
            <a:extLst>
              <a:ext uri="{FF2B5EF4-FFF2-40B4-BE49-F238E27FC236}">
                <a16:creationId xmlns:a16="http://schemas.microsoft.com/office/drawing/2014/main" id="{1005174A-062A-1941-A8B8-76807776EA0F}"/>
              </a:ext>
            </a:extLst>
          </p:cNvPr>
          <p:cNvSpPr/>
          <p:nvPr/>
        </p:nvSpPr>
        <p:spPr>
          <a:xfrm>
            <a:off x="2035524" y="4942353"/>
            <a:ext cx="1413815" cy="58850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EventBoardView</a:t>
            </a:r>
            <a:endParaRPr lang="en-US" altLang="ko-KR" sz="800" dirty="0">
              <a:solidFill>
                <a:schemeClr val="tx1"/>
              </a:solidFill>
            </a:endParaRPr>
          </a:p>
          <a:p>
            <a:pPr algn="ctr">
              <a:defRPr/>
            </a:pPr>
            <a:r>
              <a:rPr lang="en-US" altLang="ko-KR" sz="800" dirty="0" err="1">
                <a:solidFill>
                  <a:schemeClr val="tx1"/>
                </a:solidFill>
              </a:rPr>
              <a:t>Action.java</a:t>
            </a:r>
            <a:endParaRPr lang="ko-KR" altLang="en-US" sz="800" dirty="0">
              <a:solidFill>
                <a:schemeClr val="tx1"/>
              </a:solidFill>
            </a:endParaRPr>
          </a:p>
        </p:txBody>
      </p:sp>
      <p:cxnSp>
        <p:nvCxnSpPr>
          <p:cNvPr id="243" name="연결선: 꺾임 29">
            <a:extLst>
              <a:ext uri="{FF2B5EF4-FFF2-40B4-BE49-F238E27FC236}">
                <a16:creationId xmlns:a16="http://schemas.microsoft.com/office/drawing/2014/main" id="{7193488D-125A-5C4B-A034-DA1CA1780D18}"/>
              </a:ext>
            </a:extLst>
          </p:cNvPr>
          <p:cNvCxnSpPr>
            <a:cxnSpLocks/>
            <a:stCxn id="227" idx="1"/>
            <a:endCxn id="248" idx="0"/>
          </p:cNvCxnSpPr>
          <p:nvPr/>
        </p:nvCxnSpPr>
        <p:spPr>
          <a:xfrm rot="10800000" flipV="1">
            <a:off x="5475428" y="3758404"/>
            <a:ext cx="132145" cy="40585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7" name="직사각형 246">
            <a:extLst>
              <a:ext uri="{FF2B5EF4-FFF2-40B4-BE49-F238E27FC236}">
                <a16:creationId xmlns:a16="http://schemas.microsoft.com/office/drawing/2014/main" id="{6A9538FF-43DF-314C-B42C-1016131EF409}"/>
              </a:ext>
            </a:extLst>
          </p:cNvPr>
          <p:cNvSpPr/>
          <p:nvPr/>
        </p:nvSpPr>
        <p:spPr>
          <a:xfrm>
            <a:off x="5409308" y="3514858"/>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248" name="순서도: 처리 8">
            <a:extLst>
              <a:ext uri="{FF2B5EF4-FFF2-40B4-BE49-F238E27FC236}">
                <a16:creationId xmlns:a16="http://schemas.microsoft.com/office/drawing/2014/main" id="{251198E1-A4EB-B54E-A823-D18419EFA0AC}"/>
              </a:ext>
            </a:extLst>
          </p:cNvPr>
          <p:cNvSpPr/>
          <p:nvPr/>
        </p:nvSpPr>
        <p:spPr>
          <a:xfrm>
            <a:off x="5104646" y="4164254"/>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grpSp>
        <p:nvGrpSpPr>
          <p:cNvPr id="250" name="그룹 249">
            <a:extLst>
              <a:ext uri="{FF2B5EF4-FFF2-40B4-BE49-F238E27FC236}">
                <a16:creationId xmlns:a16="http://schemas.microsoft.com/office/drawing/2014/main" id="{64726A2C-A2FB-1647-BD0B-54BAEFD3DD66}"/>
              </a:ext>
            </a:extLst>
          </p:cNvPr>
          <p:cNvGrpSpPr/>
          <p:nvPr/>
        </p:nvGrpSpPr>
        <p:grpSpPr>
          <a:xfrm>
            <a:off x="7273456" y="3404258"/>
            <a:ext cx="2185906" cy="1157872"/>
            <a:chOff x="6591240" y="4101180"/>
            <a:chExt cx="2185906" cy="1157872"/>
          </a:xfrm>
        </p:grpSpPr>
        <p:pic>
          <p:nvPicPr>
            <p:cNvPr id="251" name="그림 250" descr="모니터, 컴퓨터이(가) 표시된 사진  자동 생성된 설명">
              <a:extLst>
                <a:ext uri="{FF2B5EF4-FFF2-40B4-BE49-F238E27FC236}">
                  <a16:creationId xmlns:a16="http://schemas.microsoft.com/office/drawing/2014/main" id="{B87F77BE-8C12-5C49-921F-6EA65B3F77A2}"/>
                </a:ext>
              </a:extLst>
            </p:cNvPr>
            <p:cNvPicPr>
              <a:picLocks noChangeAspect="1"/>
            </p:cNvPicPr>
            <p:nvPr/>
          </p:nvPicPr>
          <p:blipFill rotWithShape="1">
            <a:blip r:embed="rId2"/>
            <a:stretch>
              <a:fillRect/>
            </a:stretch>
          </p:blipFill>
          <p:spPr>
            <a:xfrm>
              <a:off x="6781417" y="4101180"/>
              <a:ext cx="611352" cy="611350"/>
            </a:xfrm>
            <a:prstGeom prst="rect">
              <a:avLst/>
            </a:prstGeom>
          </p:spPr>
        </p:pic>
        <p:sp>
          <p:nvSpPr>
            <p:cNvPr id="252" name="직사각형 251">
              <a:extLst>
                <a:ext uri="{FF2B5EF4-FFF2-40B4-BE49-F238E27FC236}">
                  <a16:creationId xmlns:a16="http://schemas.microsoft.com/office/drawing/2014/main" id="{1E628692-CDAE-3549-85EB-0810F3FE148A}"/>
                </a:ext>
              </a:extLst>
            </p:cNvPr>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sp>
          <p:nvSpPr>
            <p:cNvPr id="255" name="직사각형 254">
              <a:extLst>
                <a:ext uri="{FF2B5EF4-FFF2-40B4-BE49-F238E27FC236}">
                  <a16:creationId xmlns:a16="http://schemas.microsoft.com/office/drawing/2014/main" id="{D3DEECAB-8CD1-B24B-BDD1-D82469027651}"/>
                </a:ext>
              </a:extLst>
            </p:cNvPr>
            <p:cNvSpPr/>
            <p:nvPr/>
          </p:nvSpPr>
          <p:spPr>
            <a:xfrm>
              <a:off x="6591240" y="4730458"/>
              <a:ext cx="1135256" cy="200055"/>
            </a:xfrm>
            <a:prstGeom prst="rect">
              <a:avLst/>
            </a:prstGeom>
          </p:spPr>
          <p:txBody>
            <a:bodyPr wrap="square">
              <a:spAutoFit/>
            </a:bodyPr>
            <a:lstStyle/>
            <a:p>
              <a:pPr lvl="0">
                <a:defRPr/>
              </a:pPr>
              <a:r>
                <a:rPr lang="en-US" altLang="ko-KR" sz="700" dirty="0"/>
                <a:t>- </a:t>
              </a:r>
              <a:r>
                <a:rPr lang="en-US" altLang="ko-KR" sz="700" dirty="0" err="1"/>
                <a:t>Board_Address</a:t>
              </a:r>
              <a:endParaRPr lang="en-US" altLang="ko-KR" sz="700" dirty="0"/>
            </a:p>
          </p:txBody>
        </p:sp>
        <p:sp>
          <p:nvSpPr>
            <p:cNvPr id="321" name="직사각형 320">
              <a:extLst>
                <a:ext uri="{FF2B5EF4-FFF2-40B4-BE49-F238E27FC236}">
                  <a16:creationId xmlns:a16="http://schemas.microsoft.com/office/drawing/2014/main" id="{35D60D46-C4B9-FC4C-BC99-47237175AC21}"/>
                </a:ext>
              </a:extLst>
            </p:cNvPr>
            <p:cNvSpPr/>
            <p:nvPr/>
          </p:nvSpPr>
          <p:spPr>
            <a:xfrm>
              <a:off x="7641890" y="4951275"/>
              <a:ext cx="1135256" cy="307777"/>
            </a:xfrm>
            <a:prstGeom prst="rect">
              <a:avLst/>
            </a:prstGeom>
          </p:spPr>
          <p:txBody>
            <a:bodyPr wrap="square">
              <a:spAutoFit/>
            </a:bodyPr>
            <a:lstStyle/>
            <a:p>
              <a:pPr marL="171450" lvl="0" indent="-171450">
                <a:buFontTx/>
                <a:buChar char="-"/>
                <a:defRPr/>
              </a:pPr>
              <a:r>
                <a:rPr lang="en-US" altLang="ko-KR" sz="700" dirty="0" err="1"/>
                <a:t>Board_Num</a:t>
              </a:r>
              <a:endParaRPr lang="en-US" altLang="ko-KR" sz="700" dirty="0"/>
            </a:p>
            <a:p>
              <a:pPr marL="171450" lvl="0" indent="-171450">
                <a:buFontTx/>
                <a:buChar char="-"/>
                <a:defRPr/>
              </a:pPr>
              <a:r>
                <a:rPr lang="en-US" altLang="ko-KR" sz="700" dirty="0" err="1"/>
                <a:t>user_Id</a:t>
              </a:r>
              <a:endParaRPr lang="en-US" altLang="ko-KR" sz="700" dirty="0"/>
            </a:p>
          </p:txBody>
        </p:sp>
      </p:grpSp>
      <p:cxnSp>
        <p:nvCxnSpPr>
          <p:cNvPr id="253" name="직선 화살표 연결선 252">
            <a:extLst>
              <a:ext uri="{FF2B5EF4-FFF2-40B4-BE49-F238E27FC236}">
                <a16:creationId xmlns:a16="http://schemas.microsoft.com/office/drawing/2014/main" id="{ACC1B9E3-A693-1D4E-BEFC-D896B3577961}"/>
              </a:ext>
            </a:extLst>
          </p:cNvPr>
          <p:cNvCxnSpPr>
            <a:cxnSpLocks/>
          </p:cNvCxnSpPr>
          <p:nvPr/>
        </p:nvCxnSpPr>
        <p:spPr>
          <a:xfrm>
            <a:off x="3487200" y="3513276"/>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a:extLst>
              <a:ext uri="{FF2B5EF4-FFF2-40B4-BE49-F238E27FC236}">
                <a16:creationId xmlns:a16="http://schemas.microsoft.com/office/drawing/2014/main" id="{0D12FB03-A81C-E54F-BC18-CA8524DBCF82}"/>
              </a:ext>
            </a:extLst>
          </p:cNvPr>
          <p:cNvCxnSpPr>
            <a:cxnSpLocks/>
          </p:cNvCxnSpPr>
          <p:nvPr/>
        </p:nvCxnSpPr>
        <p:spPr>
          <a:xfrm flipH="1">
            <a:off x="3488788" y="3641976"/>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1" name="순서도: 처리 6">
            <a:extLst>
              <a:ext uri="{FF2B5EF4-FFF2-40B4-BE49-F238E27FC236}">
                <a16:creationId xmlns:a16="http://schemas.microsoft.com/office/drawing/2014/main" id="{B24F7B72-652F-9F47-BF94-A1FE86130544}"/>
              </a:ext>
            </a:extLst>
          </p:cNvPr>
          <p:cNvSpPr/>
          <p:nvPr/>
        </p:nvSpPr>
        <p:spPr>
          <a:xfrm>
            <a:off x="5732896" y="4636523"/>
            <a:ext cx="1173746" cy="29802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이벤트 지도 </a:t>
            </a:r>
            <a:endParaRPr lang="en-US" altLang="ko-KR" sz="800" dirty="0">
              <a:solidFill>
                <a:schemeClr val="tx1"/>
              </a:solidFill>
            </a:endParaRPr>
          </a:p>
          <a:p>
            <a:pPr algn="ctr">
              <a:defRPr/>
            </a:pPr>
            <a:r>
              <a:rPr lang="en-US" altLang="ko-KR" sz="800" dirty="0" err="1">
                <a:solidFill>
                  <a:schemeClr val="tx1"/>
                </a:solidFill>
              </a:rPr>
              <a:t>KakaoMAP</a:t>
            </a:r>
            <a:r>
              <a:rPr lang="en-US" altLang="ko-KR" sz="800" dirty="0">
                <a:solidFill>
                  <a:schemeClr val="tx1"/>
                </a:solidFill>
              </a:rPr>
              <a:t>() </a:t>
            </a:r>
            <a:endParaRPr lang="ko-KR" altLang="en-US" sz="800" dirty="0">
              <a:solidFill>
                <a:schemeClr val="tx1"/>
              </a:solidFill>
            </a:endParaRPr>
          </a:p>
        </p:txBody>
      </p:sp>
      <p:sp>
        <p:nvSpPr>
          <p:cNvPr id="268" name="순서도: 처리 6">
            <a:extLst>
              <a:ext uri="{FF2B5EF4-FFF2-40B4-BE49-F238E27FC236}">
                <a16:creationId xmlns:a16="http://schemas.microsoft.com/office/drawing/2014/main" id="{E068BFFF-D84B-364C-8D39-9335D616C70B}"/>
              </a:ext>
            </a:extLst>
          </p:cNvPr>
          <p:cNvSpPr/>
          <p:nvPr/>
        </p:nvSpPr>
        <p:spPr>
          <a:xfrm>
            <a:off x="5761052" y="2205170"/>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273" name="순서도: 처리 6">
            <a:extLst>
              <a:ext uri="{FF2B5EF4-FFF2-40B4-BE49-F238E27FC236}">
                <a16:creationId xmlns:a16="http://schemas.microsoft.com/office/drawing/2014/main" id="{8B534A6F-5B59-1A46-9A64-60A653F4A2CD}"/>
              </a:ext>
            </a:extLst>
          </p:cNvPr>
          <p:cNvSpPr/>
          <p:nvPr/>
        </p:nvSpPr>
        <p:spPr>
          <a:xfrm>
            <a:off x="9504838" y="2107459"/>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274" name="순서도: 판단 52">
            <a:extLst>
              <a:ext uri="{FF2B5EF4-FFF2-40B4-BE49-F238E27FC236}">
                <a16:creationId xmlns:a16="http://schemas.microsoft.com/office/drawing/2014/main" id="{5655D009-F859-4A46-A820-29E2249523A5}"/>
              </a:ext>
            </a:extLst>
          </p:cNvPr>
          <p:cNvSpPr/>
          <p:nvPr/>
        </p:nvSpPr>
        <p:spPr>
          <a:xfrm>
            <a:off x="9324039" y="3632409"/>
            <a:ext cx="1513941" cy="58322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EventBoardDeleteOkAction.java</a:t>
            </a:r>
            <a:endParaRPr lang="ko-KR" altLang="en-US" sz="800">
              <a:solidFill>
                <a:schemeClr val="tx1"/>
              </a:solidFill>
            </a:endParaRPr>
          </a:p>
        </p:txBody>
      </p:sp>
      <p:sp>
        <p:nvSpPr>
          <p:cNvPr id="275" name="직사각형 274">
            <a:extLst>
              <a:ext uri="{FF2B5EF4-FFF2-40B4-BE49-F238E27FC236}">
                <a16:creationId xmlns:a16="http://schemas.microsoft.com/office/drawing/2014/main" id="{0F0B3932-2FE2-7449-994B-8A7E950B150B}"/>
              </a:ext>
            </a:extLst>
          </p:cNvPr>
          <p:cNvSpPr/>
          <p:nvPr/>
        </p:nvSpPr>
        <p:spPr>
          <a:xfrm>
            <a:off x="9628613" y="4148907"/>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6" name="직사각형 275">
            <a:extLst>
              <a:ext uri="{FF2B5EF4-FFF2-40B4-BE49-F238E27FC236}">
                <a16:creationId xmlns:a16="http://schemas.microsoft.com/office/drawing/2014/main" id="{BC4379DA-61D9-F74F-95C4-76BC68BB046F}"/>
              </a:ext>
            </a:extLst>
          </p:cNvPr>
          <p:cNvSpPr/>
          <p:nvPr/>
        </p:nvSpPr>
        <p:spPr>
          <a:xfrm>
            <a:off x="10734265" y="3701822"/>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sp>
        <p:nvSpPr>
          <p:cNvPr id="277" name="순서도: 문서 59">
            <a:extLst>
              <a:ext uri="{FF2B5EF4-FFF2-40B4-BE49-F238E27FC236}">
                <a16:creationId xmlns:a16="http://schemas.microsoft.com/office/drawing/2014/main" id="{AE257D0B-B41C-0548-AAEA-45655B7D2407}"/>
              </a:ext>
            </a:extLst>
          </p:cNvPr>
          <p:cNvSpPr/>
          <p:nvPr/>
        </p:nvSpPr>
        <p:spPr>
          <a:xfrm>
            <a:off x="9566143" y="258731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en-US" altLang="ko-KR" sz="900" dirty="0">
              <a:solidFill>
                <a:schemeClr val="tx1"/>
              </a:solidFill>
            </a:endParaRPr>
          </a:p>
        </p:txBody>
      </p:sp>
      <p:sp>
        <p:nvSpPr>
          <p:cNvPr id="278" name="순서도: 처리 143">
            <a:extLst>
              <a:ext uri="{FF2B5EF4-FFF2-40B4-BE49-F238E27FC236}">
                <a16:creationId xmlns:a16="http://schemas.microsoft.com/office/drawing/2014/main" id="{5848470E-0F72-9F4B-A683-3239D55B6192}"/>
              </a:ext>
            </a:extLst>
          </p:cNvPr>
          <p:cNvSpPr/>
          <p:nvPr/>
        </p:nvSpPr>
        <p:spPr>
          <a:xfrm>
            <a:off x="9569933" y="312912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grpSp>
        <p:nvGrpSpPr>
          <p:cNvPr id="279" name="그룹 278">
            <a:extLst>
              <a:ext uri="{FF2B5EF4-FFF2-40B4-BE49-F238E27FC236}">
                <a16:creationId xmlns:a16="http://schemas.microsoft.com/office/drawing/2014/main" id="{CA3E5E9B-A71F-674B-8618-9ECDC3A758E6}"/>
              </a:ext>
            </a:extLst>
          </p:cNvPr>
          <p:cNvGrpSpPr/>
          <p:nvPr/>
        </p:nvGrpSpPr>
        <p:grpSpPr>
          <a:xfrm>
            <a:off x="9524244" y="4528042"/>
            <a:ext cx="1099489" cy="758974"/>
            <a:chOff x="2444557" y="3072267"/>
            <a:chExt cx="1321782" cy="725798"/>
          </a:xfrm>
        </p:grpSpPr>
        <p:sp>
          <p:nvSpPr>
            <p:cNvPr id="280" name="순서도: 처리 37">
              <a:extLst>
                <a:ext uri="{FF2B5EF4-FFF2-40B4-BE49-F238E27FC236}">
                  <a16:creationId xmlns:a16="http://schemas.microsoft.com/office/drawing/2014/main" id="{9D0C656F-FC7F-9847-940B-51620387BF32}"/>
                </a:ext>
              </a:extLst>
            </p:cNvPr>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게시글이 삭제 </a:t>
              </a:r>
            </a:p>
            <a:p>
              <a:pPr algn="ctr">
                <a:defRPr/>
              </a:pPr>
              <a:r>
                <a:rPr lang="ko-KR" altLang="en-US" sz="900">
                  <a:solidFill>
                    <a:schemeClr val="tx1"/>
                  </a:solidFill>
                </a:rPr>
                <a:t>되었습니다</a:t>
              </a:r>
              <a:r>
                <a:rPr lang="en-US" altLang="ko-KR" sz="900">
                  <a:solidFill>
                    <a:schemeClr val="tx1"/>
                  </a:solidFill>
                </a:rPr>
                <a:t>.</a:t>
              </a:r>
              <a:endParaRPr lang="ko-KR" altLang="en-US" sz="900">
                <a:solidFill>
                  <a:schemeClr val="tx1"/>
                </a:solidFill>
              </a:endParaRPr>
            </a:p>
          </p:txBody>
        </p:sp>
        <p:sp>
          <p:nvSpPr>
            <p:cNvPr id="281" name="순서도: 수행의 시작/종료 3">
              <a:extLst>
                <a:ext uri="{FF2B5EF4-FFF2-40B4-BE49-F238E27FC236}">
                  <a16:creationId xmlns:a16="http://schemas.microsoft.com/office/drawing/2014/main" id="{2487ED74-36C9-FB44-B7E6-14292A2D3BE9}"/>
                </a:ext>
              </a:extLst>
            </p:cNvPr>
            <p:cNvSpPr/>
            <p:nvPr/>
          </p:nvSpPr>
          <p:spPr>
            <a:xfrm>
              <a:off x="2813673" y="359014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cxnSp>
        <p:nvCxnSpPr>
          <p:cNvPr id="509" name="꺾인 연결선[E] 508">
            <a:extLst>
              <a:ext uri="{FF2B5EF4-FFF2-40B4-BE49-F238E27FC236}">
                <a16:creationId xmlns:a16="http://schemas.microsoft.com/office/drawing/2014/main" id="{7D0B4E94-4B22-9542-8C71-1610BA77A762}"/>
              </a:ext>
            </a:extLst>
          </p:cNvPr>
          <p:cNvCxnSpPr>
            <a:cxnSpLocks/>
            <a:stCxn id="274" idx="3"/>
            <a:endCxn id="277" idx="3"/>
          </p:cNvCxnSpPr>
          <p:nvPr/>
        </p:nvCxnSpPr>
        <p:spPr>
          <a:xfrm flipH="1" flipV="1">
            <a:off x="10574255" y="2746150"/>
            <a:ext cx="263725" cy="1177870"/>
          </a:xfrm>
          <a:prstGeom prst="bentConnector3">
            <a:avLst>
              <a:gd name="adj1" fmla="val -8668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10" name="그룹 509">
            <a:extLst>
              <a:ext uri="{FF2B5EF4-FFF2-40B4-BE49-F238E27FC236}">
                <a16:creationId xmlns:a16="http://schemas.microsoft.com/office/drawing/2014/main" id="{C51DF21F-83D2-024A-A407-6BF3A5315BC7}"/>
              </a:ext>
            </a:extLst>
          </p:cNvPr>
          <p:cNvGrpSpPr/>
          <p:nvPr/>
        </p:nvGrpSpPr>
        <p:grpSpPr>
          <a:xfrm>
            <a:off x="8246184" y="3575417"/>
            <a:ext cx="1135256" cy="688864"/>
            <a:chOff x="8246184" y="3575417"/>
            <a:chExt cx="1135256" cy="688864"/>
          </a:xfrm>
        </p:grpSpPr>
        <p:pic>
          <p:nvPicPr>
            <p:cNvPr id="286" name="그림 285" descr="모니터, 컴퓨터이(가) 표시된 사진  자동 생성된 설명">
              <a:extLst>
                <a:ext uri="{FF2B5EF4-FFF2-40B4-BE49-F238E27FC236}">
                  <a16:creationId xmlns:a16="http://schemas.microsoft.com/office/drawing/2014/main" id="{3B4005E8-D8FA-004C-82C8-6310B9891453}"/>
                </a:ext>
              </a:extLst>
            </p:cNvPr>
            <p:cNvPicPr>
              <a:picLocks noChangeAspect="1"/>
            </p:cNvPicPr>
            <p:nvPr/>
          </p:nvPicPr>
          <p:blipFill rotWithShape="1">
            <a:blip r:embed="rId2"/>
            <a:stretch>
              <a:fillRect/>
            </a:stretch>
          </p:blipFill>
          <p:spPr>
            <a:xfrm>
              <a:off x="8439013" y="3575417"/>
              <a:ext cx="597604" cy="624989"/>
            </a:xfrm>
            <a:prstGeom prst="rect">
              <a:avLst/>
            </a:prstGeom>
          </p:spPr>
        </p:pic>
        <p:sp>
          <p:nvSpPr>
            <p:cNvPr id="290" name="직사각형 289">
              <a:extLst>
                <a:ext uri="{FF2B5EF4-FFF2-40B4-BE49-F238E27FC236}">
                  <a16:creationId xmlns:a16="http://schemas.microsoft.com/office/drawing/2014/main" id="{AAE80329-4E61-504C-862F-4EDBBA39B2DA}"/>
                </a:ext>
              </a:extLst>
            </p:cNvPr>
            <p:cNvSpPr/>
            <p:nvPr/>
          </p:nvSpPr>
          <p:spPr>
            <a:xfrm>
              <a:off x="8246184" y="4064226"/>
              <a:ext cx="1135256" cy="200055"/>
            </a:xfrm>
            <a:prstGeom prst="rect">
              <a:avLst/>
            </a:prstGeom>
          </p:spPr>
          <p:txBody>
            <a:bodyPr wrap="square">
              <a:spAutoFit/>
            </a:bodyPr>
            <a:lstStyle/>
            <a:p>
              <a:pPr lvl="0">
                <a:defRPr/>
              </a:pPr>
              <a:r>
                <a:rPr lang="en-US" altLang="ko-KR" sz="700" dirty="0"/>
                <a:t>TABLE_EVENT_BOARD</a:t>
              </a:r>
            </a:p>
          </p:txBody>
        </p:sp>
      </p:grpSp>
      <p:cxnSp>
        <p:nvCxnSpPr>
          <p:cNvPr id="295" name="직선 화살표 연결선 294">
            <a:extLst>
              <a:ext uri="{FF2B5EF4-FFF2-40B4-BE49-F238E27FC236}">
                <a16:creationId xmlns:a16="http://schemas.microsoft.com/office/drawing/2014/main" id="{D0C54252-E938-D745-A817-4B562469DA79}"/>
              </a:ext>
            </a:extLst>
          </p:cNvPr>
          <p:cNvCxnSpPr>
            <a:cxnSpLocks/>
          </p:cNvCxnSpPr>
          <p:nvPr/>
        </p:nvCxnSpPr>
        <p:spPr>
          <a:xfrm>
            <a:off x="9014398" y="386305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0" name="직선 화살표 연결선 299">
            <a:extLst>
              <a:ext uri="{FF2B5EF4-FFF2-40B4-BE49-F238E27FC236}">
                <a16:creationId xmlns:a16="http://schemas.microsoft.com/office/drawing/2014/main" id="{9731BE4F-CE06-5544-BD1C-34F147F107F7}"/>
              </a:ext>
            </a:extLst>
          </p:cNvPr>
          <p:cNvCxnSpPr>
            <a:cxnSpLocks/>
          </p:cNvCxnSpPr>
          <p:nvPr/>
        </p:nvCxnSpPr>
        <p:spPr>
          <a:xfrm flipH="1">
            <a:off x="9015986" y="399175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E66814CB-05F1-D347-88A7-3C6E66A28C8E}"/>
              </a:ext>
            </a:extLst>
          </p:cNvPr>
          <p:cNvCxnSpPr>
            <a:cxnSpLocks/>
            <a:stCxn id="273" idx="2"/>
            <a:endCxn id="277" idx="0"/>
          </p:cNvCxnSpPr>
          <p:nvPr/>
        </p:nvCxnSpPr>
        <p:spPr>
          <a:xfrm>
            <a:off x="10070155" y="2370174"/>
            <a:ext cx="44" cy="217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직선 화살표 연결선 74">
            <a:extLst>
              <a:ext uri="{FF2B5EF4-FFF2-40B4-BE49-F238E27FC236}">
                <a16:creationId xmlns:a16="http://schemas.microsoft.com/office/drawing/2014/main" id="{A82BE9EB-40FB-6C40-8223-567F27A156F9}"/>
              </a:ext>
            </a:extLst>
          </p:cNvPr>
          <p:cNvCxnSpPr>
            <a:cxnSpLocks/>
            <a:stCxn id="277" idx="2"/>
            <a:endCxn id="278" idx="0"/>
          </p:cNvCxnSpPr>
          <p:nvPr/>
        </p:nvCxnSpPr>
        <p:spPr>
          <a:xfrm>
            <a:off x="10070199" y="2883982"/>
            <a:ext cx="3790" cy="245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직선 화살표 연결선 89">
            <a:extLst>
              <a:ext uri="{FF2B5EF4-FFF2-40B4-BE49-F238E27FC236}">
                <a16:creationId xmlns:a16="http://schemas.microsoft.com/office/drawing/2014/main" id="{B9A09984-4973-0949-AA0E-48EFDAA48EA0}"/>
              </a:ext>
            </a:extLst>
          </p:cNvPr>
          <p:cNvCxnSpPr>
            <a:cxnSpLocks/>
            <a:stCxn id="278" idx="2"/>
            <a:endCxn id="274" idx="0"/>
          </p:cNvCxnSpPr>
          <p:nvPr/>
        </p:nvCxnSpPr>
        <p:spPr>
          <a:xfrm>
            <a:off x="10073989" y="3374469"/>
            <a:ext cx="7021" cy="257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직선 화살표 연결선 91">
            <a:extLst>
              <a:ext uri="{FF2B5EF4-FFF2-40B4-BE49-F238E27FC236}">
                <a16:creationId xmlns:a16="http://schemas.microsoft.com/office/drawing/2014/main" id="{E37A9C42-1FEC-F846-95F7-194B92207564}"/>
              </a:ext>
            </a:extLst>
          </p:cNvPr>
          <p:cNvCxnSpPr>
            <a:cxnSpLocks/>
            <a:stCxn id="274" idx="2"/>
            <a:endCxn id="280" idx="0"/>
          </p:cNvCxnSpPr>
          <p:nvPr/>
        </p:nvCxnSpPr>
        <p:spPr>
          <a:xfrm flipH="1">
            <a:off x="10073989" y="4215631"/>
            <a:ext cx="7021" cy="312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 name="그룹 103">
            <a:extLst>
              <a:ext uri="{FF2B5EF4-FFF2-40B4-BE49-F238E27FC236}">
                <a16:creationId xmlns:a16="http://schemas.microsoft.com/office/drawing/2014/main" id="{7EE294A5-C42C-284F-B057-0A29D074DC73}"/>
              </a:ext>
            </a:extLst>
          </p:cNvPr>
          <p:cNvGrpSpPr/>
          <p:nvPr/>
        </p:nvGrpSpPr>
        <p:grpSpPr>
          <a:xfrm>
            <a:off x="3764674" y="4805503"/>
            <a:ext cx="1141509" cy="820842"/>
            <a:chOff x="3663783" y="4699026"/>
            <a:chExt cx="1141509" cy="820842"/>
          </a:xfrm>
        </p:grpSpPr>
        <p:sp>
          <p:nvSpPr>
            <p:cNvPr id="79" name="직사각형 78">
              <a:extLst>
                <a:ext uri="{FF2B5EF4-FFF2-40B4-BE49-F238E27FC236}">
                  <a16:creationId xmlns:a16="http://schemas.microsoft.com/office/drawing/2014/main" id="{1FD03FCA-78EC-5B4B-94F7-2EBABC1C7DB9}"/>
                </a:ext>
              </a:extLst>
            </p:cNvPr>
            <p:cNvSpPr/>
            <p:nvPr/>
          </p:nvSpPr>
          <p:spPr>
            <a:xfrm>
              <a:off x="3663783" y="5304424"/>
              <a:ext cx="806632" cy="215444"/>
            </a:xfrm>
            <a:prstGeom prst="rect">
              <a:avLst/>
            </a:prstGeom>
          </p:spPr>
          <p:txBody>
            <a:bodyPr wrap="none">
              <a:spAutoFit/>
            </a:bodyPr>
            <a:lstStyle/>
            <a:p>
              <a:pPr algn="ctr">
                <a:defRPr/>
              </a:pPr>
              <a:r>
                <a:rPr lang="en-US" altLang="ko-KR" sz="800" dirty="0"/>
                <a:t>- </a:t>
              </a:r>
              <a:r>
                <a:rPr lang="en-US" altLang="ko-KR" sz="800" dirty="0" err="1"/>
                <a:t>Board_Num</a:t>
              </a:r>
              <a:endParaRPr lang="en-US" altLang="ko-KR" sz="800" dirty="0"/>
            </a:p>
          </p:txBody>
        </p:sp>
        <p:grpSp>
          <p:nvGrpSpPr>
            <p:cNvPr id="322" name="그룹 321">
              <a:extLst>
                <a:ext uri="{FF2B5EF4-FFF2-40B4-BE49-F238E27FC236}">
                  <a16:creationId xmlns:a16="http://schemas.microsoft.com/office/drawing/2014/main" id="{C0DEC5A4-E527-3C43-B710-3BF7B10835A7}"/>
                </a:ext>
              </a:extLst>
            </p:cNvPr>
            <p:cNvGrpSpPr/>
            <p:nvPr/>
          </p:nvGrpSpPr>
          <p:grpSpPr>
            <a:xfrm>
              <a:off x="3670036" y="4699026"/>
              <a:ext cx="1135256" cy="652088"/>
              <a:chOff x="6591240" y="4101180"/>
              <a:chExt cx="1135256" cy="652088"/>
            </a:xfrm>
          </p:grpSpPr>
          <p:pic>
            <p:nvPicPr>
              <p:cNvPr id="323" name="그림 322" descr="모니터, 컴퓨터이(가) 표시된 사진  자동 생성된 설명">
                <a:extLst>
                  <a:ext uri="{FF2B5EF4-FFF2-40B4-BE49-F238E27FC236}">
                    <a16:creationId xmlns:a16="http://schemas.microsoft.com/office/drawing/2014/main" id="{E9904442-F8BD-EC4E-AC81-B79118FC05A1}"/>
                  </a:ext>
                </a:extLst>
              </p:cNvPr>
              <p:cNvPicPr>
                <a:picLocks noChangeAspect="1"/>
              </p:cNvPicPr>
              <p:nvPr/>
            </p:nvPicPr>
            <p:blipFill rotWithShape="1">
              <a:blip r:embed="rId2"/>
              <a:stretch>
                <a:fillRect/>
              </a:stretch>
            </p:blipFill>
            <p:spPr>
              <a:xfrm>
                <a:off x="6781417" y="4101180"/>
                <a:ext cx="611352" cy="611350"/>
              </a:xfrm>
              <a:prstGeom prst="rect">
                <a:avLst/>
              </a:prstGeom>
            </p:spPr>
          </p:pic>
          <p:sp>
            <p:nvSpPr>
              <p:cNvPr id="325" name="직사각형 324">
                <a:extLst>
                  <a:ext uri="{FF2B5EF4-FFF2-40B4-BE49-F238E27FC236}">
                    <a16:creationId xmlns:a16="http://schemas.microsoft.com/office/drawing/2014/main" id="{1B62AB64-1D70-E640-9B46-77F1F3F6ECDF}"/>
                  </a:ext>
                </a:extLst>
              </p:cNvPr>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grpSp>
      </p:grpSp>
      <p:cxnSp>
        <p:nvCxnSpPr>
          <p:cNvPr id="326" name="직선 화살표 연결선 325">
            <a:extLst>
              <a:ext uri="{FF2B5EF4-FFF2-40B4-BE49-F238E27FC236}">
                <a16:creationId xmlns:a16="http://schemas.microsoft.com/office/drawing/2014/main" id="{72E9FBF7-E2A6-4F44-9B6B-6247D1FED42A}"/>
              </a:ext>
            </a:extLst>
          </p:cNvPr>
          <p:cNvCxnSpPr>
            <a:cxnSpLocks/>
          </p:cNvCxnSpPr>
          <p:nvPr/>
        </p:nvCxnSpPr>
        <p:spPr>
          <a:xfrm>
            <a:off x="3503846" y="5185338"/>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7" name="직선 화살표 연결선 326">
            <a:extLst>
              <a:ext uri="{FF2B5EF4-FFF2-40B4-BE49-F238E27FC236}">
                <a16:creationId xmlns:a16="http://schemas.microsoft.com/office/drawing/2014/main" id="{D485616E-B6D4-4146-B7B9-F38E41C0E071}"/>
              </a:ext>
            </a:extLst>
          </p:cNvPr>
          <p:cNvCxnSpPr>
            <a:cxnSpLocks/>
          </p:cNvCxnSpPr>
          <p:nvPr/>
        </p:nvCxnSpPr>
        <p:spPr>
          <a:xfrm flipH="1">
            <a:off x="3505434" y="5314038"/>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상세보기</a:t>
            </a:r>
            <a:r>
              <a:rPr lang="en-US" altLang="ko-KR" dirty="0"/>
              <a:t> (2)</a:t>
            </a:r>
          </a:p>
        </p:txBody>
      </p:sp>
      <p:graphicFrame>
        <p:nvGraphicFramePr>
          <p:cNvPr id="3" name="표 2"/>
          <p:cNvGraphicFramePr>
            <a:graphicFrameLocks noGrp="1"/>
          </p:cNvGraphicFramePr>
          <p:nvPr>
            <p:extLst>
              <p:ext uri="{D42A27DB-BD31-4B8C-83A1-F6EECF244321}">
                <p14:modId xmlns:p14="http://schemas.microsoft.com/office/powerpoint/2010/main" val="919834968"/>
              </p:ext>
            </p:extLst>
          </p:nvPr>
        </p:nvGraphicFramePr>
        <p:xfrm>
          <a:off x="1197870" y="1700808"/>
          <a:ext cx="10730778" cy="3960440"/>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gridCol w="432048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Page</a:t>
                      </a:r>
                      <a:br>
                        <a:rPr lang="en-US" altLang="ko-KR" sz="1000" b="1">
                          <a:solidFill>
                            <a:schemeClr val="tx1"/>
                          </a:solidFill>
                        </a:rPr>
                      </a:br>
                      <a:r>
                        <a:rPr lang="en-US" altLang="ko-KR" sz="1000" b="1">
                          <a:solidFill>
                            <a:schemeClr val="tx1"/>
                          </a:solidFill>
                        </a:rPr>
                        <a:t>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r>
                        <a:rPr lang="en-US" altLang="ko-KR" sz="1000" b="1" dirty="0">
                          <a:solidFill>
                            <a:schemeClr val="tx1"/>
                          </a:solidFill>
                        </a:rPr>
                        <a:t>STEP 2-1. </a:t>
                      </a:r>
                      <a:r>
                        <a:rPr lang="ko-KR" altLang="en-US" sz="1000" b="0" dirty="0">
                          <a:solidFill>
                            <a:schemeClr val="tx1"/>
                          </a:solidFill>
                        </a:rPr>
                        <a:t>댓글 추가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2-2. </a:t>
                      </a:r>
                      <a:r>
                        <a:rPr lang="ko-KR" altLang="en-US" sz="1000" b="0" dirty="0">
                          <a:solidFill>
                            <a:schemeClr val="tx1"/>
                          </a:solidFill>
                        </a:rPr>
                        <a:t>댓글 추가 </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8" name="직사각형 77"/>
          <p:cNvSpPr/>
          <p:nvPr/>
        </p:nvSpPr>
        <p:spPr>
          <a:xfrm>
            <a:off x="3381205" y="4840451"/>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80" name="순서도: 처리 79"/>
          <p:cNvSpPr/>
          <p:nvPr/>
        </p:nvSpPr>
        <p:spPr>
          <a:xfrm>
            <a:off x="3719736" y="342844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ko-KR" altLang="en-US" sz="800" dirty="0">
                <a:solidFill>
                  <a:schemeClr val="tx1"/>
                </a:solidFill>
              </a:rPr>
              <a:t>등록</a:t>
            </a:r>
            <a:endParaRPr lang="en-US" altLang="ko-KR" sz="800" dirty="0">
              <a:solidFill>
                <a:schemeClr val="tx1"/>
              </a:solidFill>
            </a:endParaRPr>
          </a:p>
        </p:txBody>
      </p:sp>
      <p:cxnSp>
        <p:nvCxnSpPr>
          <p:cNvPr id="114" name="직선 화살표 연결선 113"/>
          <p:cNvCxnSpPr>
            <a:cxnSpLocks/>
            <a:stCxn id="89" idx="4"/>
            <a:endCxn id="80" idx="0"/>
          </p:cNvCxnSpPr>
          <p:nvPr/>
        </p:nvCxnSpPr>
        <p:spPr>
          <a:xfrm>
            <a:off x="4223791" y="3224414"/>
            <a:ext cx="1" cy="204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cxnSpLocks/>
            <a:stCxn id="80" idx="2"/>
            <a:endCxn id="113" idx="0"/>
          </p:cNvCxnSpPr>
          <p:nvPr/>
        </p:nvCxnSpPr>
        <p:spPr>
          <a:xfrm>
            <a:off x="4223792" y="3673789"/>
            <a:ext cx="558" cy="2563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14</a:t>
            </a:fld>
            <a:endParaRPr lang="en-US" altLang="en-US" sz="900"/>
          </a:p>
        </p:txBody>
      </p:sp>
      <p:sp>
        <p:nvSpPr>
          <p:cNvPr id="259" name="순서도: 문서 59"/>
          <p:cNvSpPr/>
          <p:nvPr/>
        </p:nvSpPr>
        <p:spPr>
          <a:xfrm>
            <a:off x="3719736" y="235254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p>
        </p:txBody>
      </p:sp>
      <p:cxnSp>
        <p:nvCxnSpPr>
          <p:cNvPr id="260" name="직선 화살표 연결선 259"/>
          <p:cNvCxnSpPr>
            <a:cxnSpLocks/>
            <a:stCxn id="259" idx="2"/>
            <a:endCxn id="89" idx="1"/>
          </p:cNvCxnSpPr>
          <p:nvPr/>
        </p:nvCxnSpPr>
        <p:spPr>
          <a:xfrm flipH="1">
            <a:off x="4223791" y="2649208"/>
            <a:ext cx="1" cy="1945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4" name="순서도: 문서 59"/>
          <p:cNvSpPr/>
          <p:nvPr/>
        </p:nvSpPr>
        <p:spPr>
          <a:xfrm>
            <a:off x="9208456" y="230309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en-US" altLang="ko-KR" sz="900" dirty="0">
              <a:solidFill>
                <a:schemeClr val="tx1"/>
              </a:solidFill>
            </a:endParaRPr>
          </a:p>
        </p:txBody>
      </p:sp>
      <p:cxnSp>
        <p:nvCxnSpPr>
          <p:cNvPr id="349" name="연결선: 꺾임 348"/>
          <p:cNvCxnSpPr>
            <a:cxnSpLocks/>
            <a:stCxn id="351" idx="2"/>
            <a:endCxn id="342" idx="1"/>
          </p:cNvCxnSpPr>
          <p:nvPr/>
        </p:nvCxnSpPr>
        <p:spPr>
          <a:xfrm rot="5400000" flipH="1" flipV="1">
            <a:off x="4370417" y="4056092"/>
            <a:ext cx="1097189" cy="1402950"/>
          </a:xfrm>
          <a:prstGeom prst="bentConnector4">
            <a:avLst>
              <a:gd name="adj1" fmla="val -20835"/>
              <a:gd name="adj2" fmla="val 67944"/>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1" name="순서도: 판단 350"/>
          <p:cNvSpPr/>
          <p:nvPr/>
        </p:nvSpPr>
        <p:spPr>
          <a:xfrm>
            <a:off x="3714039" y="4805634"/>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a:solidFill>
                  <a:schemeClr val="tx1"/>
                </a:solidFill>
              </a:rPr>
              <a:t>Insert</a:t>
            </a:r>
          </a:p>
          <a:p>
            <a:pPr algn="ctr">
              <a:defRPr/>
            </a:pPr>
            <a:r>
              <a:rPr lang="en-US" altLang="ko-KR" sz="800" dirty="0" err="1">
                <a:solidFill>
                  <a:schemeClr val="tx1"/>
                </a:solidFill>
              </a:rPr>
              <a:t>Relply</a:t>
            </a:r>
            <a:r>
              <a:rPr lang="en-US" altLang="ko-KR" sz="800" dirty="0">
                <a:solidFill>
                  <a:schemeClr val="tx1"/>
                </a:solidFill>
              </a:rPr>
              <a:t>()</a:t>
            </a:r>
            <a:endParaRPr lang="ko-KR" altLang="en-US" sz="800" dirty="0">
              <a:solidFill>
                <a:schemeClr val="tx1"/>
              </a:solidFill>
            </a:endParaRPr>
          </a:p>
        </p:txBody>
      </p:sp>
      <p:sp>
        <p:nvSpPr>
          <p:cNvPr id="360" name="직사각형 359"/>
          <p:cNvSpPr/>
          <p:nvPr/>
        </p:nvSpPr>
        <p:spPr>
          <a:xfrm>
            <a:off x="4199315" y="4382253"/>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361" name="연결선: 꺾임 360"/>
          <p:cNvCxnSpPr>
            <a:cxnSpLocks/>
            <a:stCxn id="113" idx="1"/>
            <a:endCxn id="89" idx="2"/>
          </p:cNvCxnSpPr>
          <p:nvPr/>
        </p:nvCxnSpPr>
        <p:spPr>
          <a:xfrm rot="10800000">
            <a:off x="3651842" y="3034103"/>
            <a:ext cx="69011" cy="1146267"/>
          </a:xfrm>
          <a:prstGeom prst="bentConnector3">
            <a:avLst>
              <a:gd name="adj1" fmla="val 638447"/>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65" name="그룹 364"/>
          <p:cNvGrpSpPr/>
          <p:nvPr/>
        </p:nvGrpSpPr>
        <p:grpSpPr>
          <a:xfrm>
            <a:off x="5620487" y="2530937"/>
            <a:ext cx="922630" cy="758973"/>
            <a:chOff x="2444557" y="3072267"/>
            <a:chExt cx="1321782" cy="725798"/>
          </a:xfrm>
        </p:grpSpPr>
        <p:sp>
          <p:nvSpPr>
            <p:cNvPr id="366"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등록 되었습니다</a:t>
              </a:r>
              <a:r>
                <a:rPr lang="en-US" altLang="ko-KR" sz="900">
                  <a:solidFill>
                    <a:schemeClr val="tx1"/>
                  </a:solidFill>
                </a:rPr>
                <a:t>.</a:t>
              </a:r>
              <a:endParaRPr lang="ko-KR" altLang="en-US" sz="900">
                <a:solidFill>
                  <a:schemeClr val="tx1"/>
                </a:solidFill>
              </a:endParaRPr>
            </a:p>
          </p:txBody>
        </p:sp>
        <p:sp>
          <p:nvSpPr>
            <p:cNvPr id="367"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sp>
        <p:nvSpPr>
          <p:cNvPr id="371" name="순서도: 처리 370"/>
          <p:cNvSpPr/>
          <p:nvPr/>
        </p:nvSpPr>
        <p:spPr>
          <a:xfrm>
            <a:off x="9208456" y="2878086"/>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ko-KR" altLang="en-US" sz="800" dirty="0">
                <a:solidFill>
                  <a:schemeClr val="tx1"/>
                </a:solidFill>
              </a:rPr>
              <a:t>삭제</a:t>
            </a:r>
            <a:endParaRPr lang="en-US" altLang="ko-KR" sz="800" dirty="0">
              <a:solidFill>
                <a:schemeClr val="tx1"/>
              </a:solidFill>
            </a:endParaRPr>
          </a:p>
        </p:txBody>
      </p:sp>
      <p:sp>
        <p:nvSpPr>
          <p:cNvPr id="372" name="순서도: 판단 371"/>
          <p:cNvSpPr/>
          <p:nvPr/>
        </p:nvSpPr>
        <p:spPr>
          <a:xfrm>
            <a:off x="9113765" y="3406043"/>
            <a:ext cx="1215051" cy="57771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a:solidFill>
                  <a:schemeClr val="tx1"/>
                </a:solidFill>
              </a:rPr>
              <a:t>Delete</a:t>
            </a:r>
            <a:br>
              <a:rPr lang="en-US" altLang="ko-KR" sz="800" dirty="0">
                <a:solidFill>
                  <a:schemeClr val="tx1"/>
                </a:solidFill>
              </a:rPr>
            </a:br>
            <a:r>
              <a:rPr lang="en-US" altLang="ko-KR" sz="800" dirty="0">
                <a:solidFill>
                  <a:schemeClr val="tx1"/>
                </a:solidFill>
              </a:rPr>
              <a:t>Reply()</a:t>
            </a:r>
            <a:r>
              <a:rPr lang="ko-KR" altLang="en-US" sz="800" dirty="0">
                <a:solidFill>
                  <a:schemeClr val="tx1"/>
                </a:solidFill>
              </a:rPr>
              <a:t> </a:t>
            </a:r>
            <a:endParaRPr lang="en-US" altLang="ko-KR" sz="800" dirty="0">
              <a:solidFill>
                <a:schemeClr val="tx1"/>
              </a:solidFill>
            </a:endParaRPr>
          </a:p>
          <a:p>
            <a:pPr algn="ctr">
              <a:defRPr/>
            </a:pPr>
            <a:endParaRPr lang="ko-KR" altLang="en-US" sz="800" dirty="0">
              <a:solidFill>
                <a:schemeClr val="tx1"/>
              </a:solidFill>
            </a:endParaRPr>
          </a:p>
        </p:txBody>
      </p:sp>
      <p:grpSp>
        <p:nvGrpSpPr>
          <p:cNvPr id="373" name="그룹 372"/>
          <p:cNvGrpSpPr/>
          <p:nvPr/>
        </p:nvGrpSpPr>
        <p:grpSpPr>
          <a:xfrm>
            <a:off x="7977151" y="4387351"/>
            <a:ext cx="922630" cy="758973"/>
            <a:chOff x="2444557" y="3072267"/>
            <a:chExt cx="1321782" cy="725798"/>
          </a:xfrm>
        </p:grpSpPr>
        <p:sp>
          <p:nvSpPr>
            <p:cNvPr id="374"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삭제 되었습니다</a:t>
              </a:r>
              <a:r>
                <a:rPr lang="en-US" altLang="ko-KR" sz="900">
                  <a:solidFill>
                    <a:schemeClr val="tx1"/>
                  </a:solidFill>
                </a:rPr>
                <a:t>.</a:t>
              </a:r>
              <a:endParaRPr lang="ko-KR" altLang="en-US" sz="900">
                <a:solidFill>
                  <a:schemeClr val="tx1"/>
                </a:solidFill>
              </a:endParaRPr>
            </a:p>
          </p:txBody>
        </p:sp>
        <p:sp>
          <p:nvSpPr>
            <p:cNvPr id="375"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cxnSp>
        <p:nvCxnSpPr>
          <p:cNvPr id="376" name="직선 화살표 연결선 375"/>
          <p:cNvCxnSpPr>
            <a:stCxn id="324" idx="2"/>
            <a:endCxn id="371" idx="0"/>
          </p:cNvCxnSpPr>
          <p:nvPr/>
        </p:nvCxnSpPr>
        <p:spPr>
          <a:xfrm>
            <a:off x="9712512" y="2599762"/>
            <a:ext cx="0" cy="278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82" name="직선 화살표 연결선 381"/>
          <p:cNvCxnSpPr>
            <a:cxnSpLocks/>
            <a:stCxn id="371" idx="2"/>
            <a:endCxn id="372" idx="0"/>
          </p:cNvCxnSpPr>
          <p:nvPr/>
        </p:nvCxnSpPr>
        <p:spPr>
          <a:xfrm>
            <a:off x="9712512" y="3123434"/>
            <a:ext cx="8779" cy="2826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7" name="직선 화살표 연결선 436"/>
          <p:cNvCxnSpPr>
            <a:cxnSpLocks/>
            <a:stCxn id="372" idx="2"/>
            <a:endCxn id="393" idx="0"/>
          </p:cNvCxnSpPr>
          <p:nvPr/>
        </p:nvCxnSpPr>
        <p:spPr>
          <a:xfrm>
            <a:off x="9721291" y="3983758"/>
            <a:ext cx="15079" cy="484524"/>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46" name="연결선: 꺾임 445"/>
          <p:cNvCxnSpPr>
            <a:stCxn id="374" idx="1"/>
            <a:endCxn id="324" idx="0"/>
          </p:cNvCxnSpPr>
          <p:nvPr/>
        </p:nvCxnSpPr>
        <p:spPr>
          <a:xfrm rot="10800000" flipH="1">
            <a:off x="7977150" y="2303098"/>
            <a:ext cx="1735361" cy="2463741"/>
          </a:xfrm>
          <a:prstGeom prst="bentConnector4">
            <a:avLst>
              <a:gd name="adj1" fmla="val -13173"/>
              <a:gd name="adj2" fmla="val 109279"/>
            </a:avLst>
          </a:prstGeom>
          <a:ln>
            <a:tailEnd type="triangle"/>
          </a:ln>
        </p:spPr>
        <p:style>
          <a:lnRef idx="1">
            <a:schemeClr val="dk1"/>
          </a:lnRef>
          <a:fillRef idx="0">
            <a:schemeClr val="dk1"/>
          </a:fillRef>
          <a:effectRef idx="0">
            <a:schemeClr val="dk1"/>
          </a:effectRef>
          <a:fontRef idx="minor">
            <a:schemeClr val="tx1"/>
          </a:fontRef>
        </p:style>
      </p:cxnSp>
      <p:cxnSp>
        <p:nvCxnSpPr>
          <p:cNvPr id="455" name="연결선: 꺾임 454"/>
          <p:cNvCxnSpPr>
            <a:cxnSpLocks/>
            <a:stCxn id="366" idx="0"/>
            <a:endCxn id="259" idx="0"/>
          </p:cNvCxnSpPr>
          <p:nvPr/>
        </p:nvCxnSpPr>
        <p:spPr>
          <a:xfrm rot="16200000" flipV="1">
            <a:off x="5063600" y="1512735"/>
            <a:ext cx="178394" cy="1858010"/>
          </a:xfrm>
          <a:prstGeom prst="bentConnector3">
            <a:avLst>
              <a:gd name="adj1" fmla="val 228143"/>
            </a:avLst>
          </a:prstGeom>
          <a:ln>
            <a:tailEnd type="triangle"/>
          </a:ln>
        </p:spPr>
        <p:style>
          <a:lnRef idx="1">
            <a:schemeClr val="dk1"/>
          </a:lnRef>
          <a:fillRef idx="0">
            <a:schemeClr val="dk1"/>
          </a:fillRef>
          <a:effectRef idx="0">
            <a:schemeClr val="dk1"/>
          </a:effectRef>
          <a:fontRef idx="minor">
            <a:schemeClr val="tx1"/>
          </a:fontRef>
        </p:style>
      </p:cxnSp>
      <p:sp>
        <p:nvSpPr>
          <p:cNvPr id="89" name="순서도: 데이터 64">
            <a:extLst>
              <a:ext uri="{FF2B5EF4-FFF2-40B4-BE49-F238E27FC236}">
                <a16:creationId xmlns:a16="http://schemas.microsoft.com/office/drawing/2014/main" id="{27F2F8FE-3C8A-D848-8CA9-E4FF8974D88A}"/>
              </a:ext>
            </a:extLst>
          </p:cNvPr>
          <p:cNvSpPr/>
          <p:nvPr/>
        </p:nvSpPr>
        <p:spPr>
          <a:xfrm>
            <a:off x="3508853" y="2843790"/>
            <a:ext cx="1429876" cy="380624"/>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t>
            </a:r>
            <a:r>
              <a:rPr lang="en-US" altLang="ko-KR" sz="800" dirty="0" err="1">
                <a:solidFill>
                  <a:schemeClr val="tx1"/>
                </a:solidFill>
              </a:rPr>
              <a:t>textarea</a:t>
            </a:r>
            <a:r>
              <a:rPr lang="en-US" altLang="ko-KR" sz="800" dirty="0">
                <a:solidFill>
                  <a:schemeClr val="tx1"/>
                </a:solidFill>
              </a:rPr>
              <a:t>&gt;</a:t>
            </a:r>
          </a:p>
          <a:p>
            <a:pPr algn="ctr">
              <a:defRPr/>
            </a:pPr>
            <a:r>
              <a:rPr lang="en-US" altLang="ko-KR" sz="800" dirty="0" err="1">
                <a:solidFill>
                  <a:schemeClr val="tx1"/>
                </a:solidFill>
              </a:rPr>
              <a:t>Reply_content</a:t>
            </a:r>
            <a:endParaRPr lang="ko-KR" altLang="en-US" sz="800" dirty="0">
              <a:solidFill>
                <a:schemeClr val="tx1"/>
              </a:solidFill>
            </a:endParaRPr>
          </a:p>
        </p:txBody>
      </p:sp>
      <p:sp>
        <p:nvSpPr>
          <p:cNvPr id="101" name="직사각형 100">
            <a:extLst>
              <a:ext uri="{FF2B5EF4-FFF2-40B4-BE49-F238E27FC236}">
                <a16:creationId xmlns:a16="http://schemas.microsoft.com/office/drawing/2014/main" id="{6CCC959C-7CDB-EF42-8701-17EE4B3054D2}"/>
              </a:ext>
            </a:extLst>
          </p:cNvPr>
          <p:cNvSpPr/>
          <p:nvPr/>
        </p:nvSpPr>
        <p:spPr>
          <a:xfrm>
            <a:off x="9688368" y="392702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2" name="직사각형 101">
            <a:extLst>
              <a:ext uri="{FF2B5EF4-FFF2-40B4-BE49-F238E27FC236}">
                <a16:creationId xmlns:a16="http://schemas.microsoft.com/office/drawing/2014/main" id="{5183CAEE-0296-6F44-A2E6-FFCE18D2CCB7}"/>
              </a:ext>
            </a:extLst>
          </p:cNvPr>
          <p:cNvSpPr/>
          <p:nvPr/>
        </p:nvSpPr>
        <p:spPr>
          <a:xfrm>
            <a:off x="10210557" y="3390492"/>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cxnSp>
        <p:nvCxnSpPr>
          <p:cNvPr id="103" name="연결선: 꺾임 360">
            <a:extLst>
              <a:ext uri="{FF2B5EF4-FFF2-40B4-BE49-F238E27FC236}">
                <a16:creationId xmlns:a16="http://schemas.microsoft.com/office/drawing/2014/main" id="{F24D8443-275D-C64F-9418-B8022646967C}"/>
              </a:ext>
            </a:extLst>
          </p:cNvPr>
          <p:cNvCxnSpPr>
            <a:cxnSpLocks/>
            <a:stCxn id="372" idx="3"/>
            <a:endCxn id="107" idx="2"/>
          </p:cNvCxnSpPr>
          <p:nvPr/>
        </p:nvCxnSpPr>
        <p:spPr>
          <a:xfrm flipV="1">
            <a:off x="10328816" y="2826636"/>
            <a:ext cx="643330" cy="868265"/>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순서도: 처리 8">
            <a:extLst>
              <a:ext uri="{FF2B5EF4-FFF2-40B4-BE49-F238E27FC236}">
                <a16:creationId xmlns:a16="http://schemas.microsoft.com/office/drawing/2014/main" id="{11336529-9C07-A644-91FB-57536598EC3C}"/>
              </a:ext>
            </a:extLst>
          </p:cNvPr>
          <p:cNvSpPr/>
          <p:nvPr/>
        </p:nvSpPr>
        <p:spPr>
          <a:xfrm>
            <a:off x="10640418" y="2649208"/>
            <a:ext cx="663456" cy="1774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cxnSp>
        <p:nvCxnSpPr>
          <p:cNvPr id="85" name="연결선: 꺾임 360">
            <a:extLst>
              <a:ext uri="{FF2B5EF4-FFF2-40B4-BE49-F238E27FC236}">
                <a16:creationId xmlns:a16="http://schemas.microsoft.com/office/drawing/2014/main" id="{A1A44753-2DEE-2B4D-9016-678FB3E388FA}"/>
              </a:ext>
            </a:extLst>
          </p:cNvPr>
          <p:cNvCxnSpPr>
            <a:cxnSpLocks/>
            <a:stCxn id="351" idx="1"/>
            <a:endCxn id="90" idx="2"/>
          </p:cNvCxnSpPr>
          <p:nvPr/>
        </p:nvCxnSpPr>
        <p:spPr>
          <a:xfrm rot="10800000">
            <a:off x="2645815" y="4031408"/>
            <a:ext cx="1068224" cy="10244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DE0164E8-586E-634A-B522-016E371E6B44}"/>
              </a:ext>
            </a:extLst>
          </p:cNvPr>
          <p:cNvSpPr/>
          <p:nvPr/>
        </p:nvSpPr>
        <p:spPr>
          <a:xfrm>
            <a:off x="4193969" y="5268260"/>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0" name="순서도: 처리 8">
            <a:extLst>
              <a:ext uri="{FF2B5EF4-FFF2-40B4-BE49-F238E27FC236}">
                <a16:creationId xmlns:a16="http://schemas.microsoft.com/office/drawing/2014/main" id="{A6956E38-22FF-1840-8B6E-C743FC61A1A2}"/>
              </a:ext>
            </a:extLst>
          </p:cNvPr>
          <p:cNvSpPr/>
          <p:nvPr/>
        </p:nvSpPr>
        <p:spPr>
          <a:xfrm>
            <a:off x="2137834" y="3804375"/>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cxnSp>
        <p:nvCxnSpPr>
          <p:cNvPr id="100" name="연결선: 꺾임 348">
            <a:extLst>
              <a:ext uri="{FF2B5EF4-FFF2-40B4-BE49-F238E27FC236}">
                <a16:creationId xmlns:a16="http://schemas.microsoft.com/office/drawing/2014/main" id="{B9DE4E2A-A05E-694A-9546-FE72B1525FA0}"/>
              </a:ext>
            </a:extLst>
          </p:cNvPr>
          <p:cNvCxnSpPr>
            <a:cxnSpLocks/>
            <a:stCxn id="342" idx="0"/>
            <a:endCxn id="366" idx="2"/>
          </p:cNvCxnSpPr>
          <p:nvPr/>
        </p:nvCxnSpPr>
        <p:spPr>
          <a:xfrm rot="5400000" flipH="1" flipV="1">
            <a:off x="5596935" y="3543393"/>
            <a:ext cx="738349" cy="231385"/>
          </a:xfrm>
          <a:prstGeom prst="bent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3" name="순서도: 판단 350">
            <a:extLst>
              <a:ext uri="{FF2B5EF4-FFF2-40B4-BE49-F238E27FC236}">
                <a16:creationId xmlns:a16="http://schemas.microsoft.com/office/drawing/2014/main" id="{D3D390D0-489C-DC4C-8F1A-8CF38DE38D41}"/>
              </a:ext>
            </a:extLst>
          </p:cNvPr>
          <p:cNvSpPr/>
          <p:nvPr/>
        </p:nvSpPr>
        <p:spPr>
          <a:xfrm>
            <a:off x="3720852" y="3930105"/>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id="{6A6FA0DC-610D-4B4B-847D-C94401C6F921}"/>
              </a:ext>
            </a:extLst>
          </p:cNvPr>
          <p:cNvCxnSpPr>
            <a:cxnSpLocks/>
            <a:stCxn id="113" idx="2"/>
            <a:endCxn id="351" idx="0"/>
          </p:cNvCxnSpPr>
          <p:nvPr/>
        </p:nvCxnSpPr>
        <p:spPr>
          <a:xfrm flipH="1">
            <a:off x="4217537" y="4430632"/>
            <a:ext cx="6813" cy="37500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920BACE3-F29B-0043-8457-596DC3B8FE0C}"/>
              </a:ext>
            </a:extLst>
          </p:cNvPr>
          <p:cNvCxnSpPr>
            <a:cxnSpLocks/>
            <a:stCxn id="393" idx="1"/>
            <a:endCxn id="374" idx="3"/>
          </p:cNvCxnSpPr>
          <p:nvPr/>
        </p:nvCxnSpPr>
        <p:spPr>
          <a:xfrm flipH="1" flipV="1">
            <a:off x="8899781" y="4766838"/>
            <a:ext cx="537787" cy="13939"/>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56" name="그룹 55">
            <a:extLst>
              <a:ext uri="{FF2B5EF4-FFF2-40B4-BE49-F238E27FC236}">
                <a16:creationId xmlns:a16="http://schemas.microsoft.com/office/drawing/2014/main" id="{74390046-640C-6645-9506-C50E1C859388}"/>
              </a:ext>
            </a:extLst>
          </p:cNvPr>
          <p:cNvGrpSpPr/>
          <p:nvPr/>
        </p:nvGrpSpPr>
        <p:grpSpPr>
          <a:xfrm>
            <a:off x="9208456" y="4468282"/>
            <a:ext cx="1135256" cy="695248"/>
            <a:chOff x="9208456" y="4468282"/>
            <a:chExt cx="1135256" cy="695248"/>
          </a:xfrm>
        </p:grpSpPr>
        <p:pic>
          <p:nvPicPr>
            <p:cNvPr id="393" name="그림 392" descr="모니터, 컴퓨터이(가) 표시된 사진  자동 생성된 설명"/>
            <p:cNvPicPr>
              <a:picLocks noChangeAspect="1"/>
            </p:cNvPicPr>
            <p:nvPr/>
          </p:nvPicPr>
          <p:blipFill rotWithShape="1">
            <a:blip r:embed="rId2"/>
            <a:stretch>
              <a:fillRect/>
            </a:stretch>
          </p:blipFill>
          <p:spPr>
            <a:xfrm>
              <a:off x="9437568" y="4468282"/>
              <a:ext cx="597604" cy="624989"/>
            </a:xfrm>
            <a:prstGeom prst="rect">
              <a:avLst/>
            </a:prstGeom>
          </p:spPr>
        </p:pic>
        <p:sp>
          <p:nvSpPr>
            <p:cNvPr id="137" name="직사각형 136">
              <a:extLst>
                <a:ext uri="{FF2B5EF4-FFF2-40B4-BE49-F238E27FC236}">
                  <a16:creationId xmlns:a16="http://schemas.microsoft.com/office/drawing/2014/main" id="{DA9B0676-3BC6-124B-97E9-E4BF0CCCBA86}"/>
                </a:ext>
              </a:extLst>
            </p:cNvPr>
            <p:cNvSpPr/>
            <p:nvPr/>
          </p:nvSpPr>
          <p:spPr>
            <a:xfrm>
              <a:off x="9208456" y="4963475"/>
              <a:ext cx="1135256" cy="200055"/>
            </a:xfrm>
            <a:prstGeom prst="rect">
              <a:avLst/>
            </a:prstGeom>
          </p:spPr>
          <p:txBody>
            <a:bodyPr wrap="square">
              <a:spAutoFit/>
            </a:bodyPr>
            <a:lstStyle/>
            <a:p>
              <a:pPr lvl="0">
                <a:defRPr/>
              </a:pPr>
              <a:r>
                <a:rPr lang="en-US" altLang="ko-KR" sz="700" dirty="0"/>
                <a:t>TABLE_REPLY_EVENT</a:t>
              </a:r>
            </a:p>
          </p:txBody>
        </p:sp>
      </p:grpSp>
      <p:grpSp>
        <p:nvGrpSpPr>
          <p:cNvPr id="58" name="그룹 57">
            <a:extLst>
              <a:ext uri="{FF2B5EF4-FFF2-40B4-BE49-F238E27FC236}">
                <a16:creationId xmlns:a16="http://schemas.microsoft.com/office/drawing/2014/main" id="{0232E9A8-6272-FB43-853D-0CAA00325898}"/>
              </a:ext>
            </a:extLst>
          </p:cNvPr>
          <p:cNvGrpSpPr/>
          <p:nvPr/>
        </p:nvGrpSpPr>
        <p:grpSpPr>
          <a:xfrm>
            <a:off x="5361012" y="4028259"/>
            <a:ext cx="4841266" cy="1413547"/>
            <a:chOff x="5361012" y="4028259"/>
            <a:chExt cx="4841266" cy="1413547"/>
          </a:xfrm>
        </p:grpSpPr>
        <p:grpSp>
          <p:nvGrpSpPr>
            <p:cNvPr id="18" name="그룹 17">
              <a:extLst>
                <a:ext uri="{FF2B5EF4-FFF2-40B4-BE49-F238E27FC236}">
                  <a16:creationId xmlns:a16="http://schemas.microsoft.com/office/drawing/2014/main" id="{1F477E58-1884-8A44-AE4B-F2BBCA12342E}"/>
                </a:ext>
              </a:extLst>
            </p:cNvPr>
            <p:cNvGrpSpPr/>
            <p:nvPr/>
          </p:nvGrpSpPr>
          <p:grpSpPr>
            <a:xfrm>
              <a:off x="5418035" y="4028259"/>
              <a:ext cx="4784243" cy="1413547"/>
              <a:chOff x="4824072" y="3529325"/>
              <a:chExt cx="4784243" cy="1413547"/>
            </a:xfrm>
          </p:grpSpPr>
          <p:pic>
            <p:nvPicPr>
              <p:cNvPr id="342" name="그림 341"/>
              <p:cNvPicPr>
                <a:picLocks noChangeAspect="1"/>
              </p:cNvPicPr>
              <p:nvPr/>
            </p:nvPicPr>
            <p:blipFill rotWithShape="1">
              <a:blip r:embed="rId3"/>
              <a:srcRect l="13420" t="13190" r="9390" b="26140"/>
              <a:stretch>
                <a:fillRect/>
              </a:stretch>
            </p:blipFill>
            <p:spPr>
              <a:xfrm>
                <a:off x="5026524" y="3529325"/>
                <a:ext cx="459859" cy="361426"/>
              </a:xfrm>
              <a:prstGeom prst="rect">
                <a:avLst/>
              </a:prstGeom>
            </p:spPr>
          </p:pic>
          <p:sp>
            <p:nvSpPr>
              <p:cNvPr id="344" name="직사각형 343"/>
              <p:cNvSpPr/>
              <p:nvPr/>
            </p:nvSpPr>
            <p:spPr>
              <a:xfrm>
                <a:off x="4824072" y="4061273"/>
                <a:ext cx="931816" cy="707886"/>
              </a:xfrm>
              <a:prstGeom prst="rect">
                <a:avLst/>
              </a:prstGeom>
            </p:spPr>
            <p:txBody>
              <a:bodyPr wrap="square">
                <a:spAutoFit/>
              </a:bodyPr>
              <a:lstStyle/>
              <a:p>
                <a:pPr lvl="0">
                  <a:defRPr/>
                </a:pPr>
                <a:r>
                  <a:rPr lang="en-US" altLang="ko-KR" sz="800" b="1" dirty="0"/>
                  <a:t>-</a:t>
                </a:r>
                <a:r>
                  <a:rPr lang="en-US" altLang="ko-KR" sz="800" b="1" dirty="0" err="1"/>
                  <a:t>Board_Num</a:t>
                </a:r>
                <a:endParaRPr lang="en-US" altLang="ko-KR" sz="800" b="1" dirty="0"/>
              </a:p>
              <a:p>
                <a:pPr lvl="0">
                  <a:defRPr/>
                </a:pPr>
                <a:r>
                  <a:rPr lang="en-US" altLang="ko-KR" sz="800" b="1" dirty="0"/>
                  <a:t>-</a:t>
                </a:r>
                <a:r>
                  <a:rPr lang="en-US" altLang="ko-KR" sz="800" b="1" dirty="0" err="1"/>
                  <a:t>User_Id</a:t>
                </a:r>
                <a:endParaRPr lang="en-US" altLang="ko-KR" sz="800" b="1" dirty="0"/>
              </a:p>
              <a:p>
                <a:pPr lvl="0">
                  <a:defRPr/>
                </a:pPr>
                <a:r>
                  <a:rPr lang="en-US" altLang="ko-KR" sz="800" b="1" dirty="0"/>
                  <a:t>-</a:t>
                </a:r>
                <a:r>
                  <a:rPr lang="en-US" altLang="ko-KR" sz="800" b="1" dirty="0" err="1"/>
                  <a:t>Reply_Content</a:t>
                </a:r>
                <a:endParaRPr lang="en-US" altLang="ko-KR" sz="800" b="1" dirty="0"/>
              </a:p>
              <a:p>
                <a:pPr lvl="0">
                  <a:defRPr/>
                </a:pPr>
                <a:r>
                  <a:rPr lang="en-US" altLang="ko-KR" sz="800" b="1" dirty="0"/>
                  <a:t>-</a:t>
                </a:r>
                <a:r>
                  <a:rPr lang="en-US" altLang="ko-KR" sz="800" b="1" dirty="0" err="1"/>
                  <a:t>Reply_Date</a:t>
                </a:r>
                <a:endParaRPr lang="en-US" altLang="ko-KR" sz="800" b="1" dirty="0"/>
              </a:p>
              <a:p>
                <a:pPr lvl="0">
                  <a:defRPr/>
                </a:pPr>
                <a:r>
                  <a:rPr lang="en-US" altLang="ko-KR" sz="800" b="1" dirty="0"/>
                  <a:t>-</a:t>
                </a:r>
                <a:r>
                  <a:rPr lang="en-US" altLang="ko-KR" sz="800" b="1" dirty="0" err="1"/>
                  <a:t>Reply_Star</a:t>
                </a:r>
                <a:endParaRPr lang="en-US" altLang="ko-KR" sz="800" b="1" dirty="0"/>
              </a:p>
            </p:txBody>
          </p:sp>
          <p:sp>
            <p:nvSpPr>
              <p:cNvPr id="141" name="직사각형 140">
                <a:extLst>
                  <a:ext uri="{FF2B5EF4-FFF2-40B4-BE49-F238E27FC236}">
                    <a16:creationId xmlns:a16="http://schemas.microsoft.com/office/drawing/2014/main" id="{E0A7AD9F-E088-8148-98BC-A853D57395EE}"/>
                  </a:ext>
                </a:extLst>
              </p:cNvPr>
              <p:cNvSpPr/>
              <p:nvPr/>
            </p:nvSpPr>
            <p:spPr>
              <a:xfrm>
                <a:off x="8676499" y="4604318"/>
                <a:ext cx="931816" cy="338554"/>
              </a:xfrm>
              <a:prstGeom prst="rect">
                <a:avLst/>
              </a:prstGeom>
            </p:spPr>
            <p:txBody>
              <a:bodyPr wrap="square">
                <a:spAutoFit/>
              </a:bodyPr>
              <a:lstStyle/>
              <a:p>
                <a:pPr lvl="0">
                  <a:defRPr/>
                </a:pPr>
                <a:r>
                  <a:rPr lang="en-US" altLang="ko-KR" sz="800" dirty="0"/>
                  <a:t>-</a:t>
                </a:r>
                <a:r>
                  <a:rPr lang="en-US" altLang="ko-KR" sz="800" dirty="0" err="1"/>
                  <a:t>Board_Num</a:t>
                </a:r>
                <a:endParaRPr lang="en-US" altLang="ko-KR" sz="800" dirty="0"/>
              </a:p>
              <a:p>
                <a:pPr lvl="0">
                  <a:defRPr/>
                </a:pPr>
                <a:r>
                  <a:rPr lang="en-US" altLang="ko-KR" sz="800" dirty="0"/>
                  <a:t>-</a:t>
                </a:r>
                <a:r>
                  <a:rPr lang="en-US" altLang="ko-KR" sz="800" dirty="0" err="1"/>
                  <a:t>User_Id</a:t>
                </a:r>
                <a:endParaRPr lang="en-US" altLang="ko-KR" sz="800" dirty="0"/>
              </a:p>
            </p:txBody>
          </p:sp>
        </p:grpSp>
        <p:sp>
          <p:nvSpPr>
            <p:cNvPr id="140" name="직사각형 139">
              <a:extLst>
                <a:ext uri="{FF2B5EF4-FFF2-40B4-BE49-F238E27FC236}">
                  <a16:creationId xmlns:a16="http://schemas.microsoft.com/office/drawing/2014/main" id="{22DF4084-9A43-F44F-83C2-6BD6C8BA7F0C}"/>
                </a:ext>
              </a:extLst>
            </p:cNvPr>
            <p:cNvSpPr/>
            <p:nvPr/>
          </p:nvSpPr>
          <p:spPr>
            <a:xfrm>
              <a:off x="5361012" y="4378429"/>
              <a:ext cx="1135256" cy="200055"/>
            </a:xfrm>
            <a:prstGeom prst="rect">
              <a:avLst/>
            </a:prstGeom>
          </p:spPr>
          <p:txBody>
            <a:bodyPr wrap="square">
              <a:spAutoFit/>
            </a:bodyPr>
            <a:lstStyle/>
            <a:p>
              <a:pPr lvl="0">
                <a:defRPr/>
              </a:pPr>
              <a:r>
                <a:rPr lang="en-US" altLang="ko-KR" sz="700" dirty="0"/>
                <a:t>TABLE_REPLY_EVENT</a:t>
              </a:r>
            </a:p>
          </p:txBody>
        </p:sp>
      </p:grpSp>
    </p:spTree>
    <p:extLst>
      <p:ext uri="{BB962C8B-B14F-4D97-AF65-F5344CB8AC3E}">
        <p14:creationId xmlns:p14="http://schemas.microsoft.com/office/powerpoint/2010/main" val="22454709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nvGraphicFramePr>
        <p:xfrm>
          <a:off x="1209540" y="1690859"/>
          <a:ext cx="10431075" cy="3960440"/>
        </p:xfrm>
        <a:graphic>
          <a:graphicData uri="http://schemas.openxmlformats.org/drawingml/2006/table">
            <a:tbl>
              <a:tblPr>
                <a:tableStyleId>{5C22544A-7EE6-4342-B048-85BDC9FD1C3A}</a:tableStyleId>
              </a:tblPr>
              <a:tblGrid>
                <a:gridCol w="854012">
                  <a:extLst>
                    <a:ext uri="{9D8B030D-6E8A-4147-A177-3AD203B41FA5}">
                      <a16:colId xmlns:a16="http://schemas.microsoft.com/office/drawing/2014/main" val="20000"/>
                    </a:ext>
                  </a:extLst>
                </a:gridCol>
                <a:gridCol w="2491746">
                  <a:extLst>
                    <a:ext uri="{9D8B030D-6E8A-4147-A177-3AD203B41FA5}">
                      <a16:colId xmlns:a16="http://schemas.microsoft.com/office/drawing/2014/main" val="20001"/>
                    </a:ext>
                  </a:extLst>
                </a:gridCol>
                <a:gridCol w="2312051">
                  <a:extLst>
                    <a:ext uri="{9D8B030D-6E8A-4147-A177-3AD203B41FA5}">
                      <a16:colId xmlns:a16="http://schemas.microsoft.com/office/drawing/2014/main" val="20002"/>
                    </a:ext>
                  </a:extLst>
                </a:gridCol>
                <a:gridCol w="2612273">
                  <a:extLst>
                    <a:ext uri="{9D8B030D-6E8A-4147-A177-3AD203B41FA5}">
                      <a16:colId xmlns:a16="http://schemas.microsoft.com/office/drawing/2014/main" val="20003"/>
                    </a:ext>
                  </a:extLst>
                </a:gridCol>
                <a:gridCol w="216099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FreeBoard</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STEP 1. </a:t>
                      </a:r>
                      <a:r>
                        <a:rPr lang="ko-KR" altLang="en-US" sz="1000" b="1">
                          <a:solidFill>
                            <a:schemeClr val="tx1"/>
                          </a:solidFill>
                        </a:rPr>
                        <a:t>게시판 리스트</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2. </a:t>
                      </a:r>
                      <a:r>
                        <a:rPr lang="ko-KR" altLang="en-US" sz="1000" b="1">
                          <a:solidFill>
                            <a:schemeClr val="tx1"/>
                          </a:solidFill>
                        </a:rPr>
                        <a:t>게시판 글쓰기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3. </a:t>
                      </a:r>
                      <a:r>
                        <a:rPr lang="ko-KR" altLang="en-US" sz="1000" b="1">
                          <a:solidFill>
                            <a:schemeClr val="tx1"/>
                          </a:solidFill>
                        </a:rPr>
                        <a:t>게시글 상세보기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4. </a:t>
                      </a:r>
                      <a:r>
                        <a:rPr lang="ko-KR" altLang="en-US" sz="1000" b="1">
                          <a:solidFill>
                            <a:schemeClr val="tx1"/>
                          </a:solidFill>
                        </a:rPr>
                        <a:t>게시글 수정</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15</a:t>
            </a:fld>
            <a:endParaRPr lang="en-US" altLang="en-US" sz="900"/>
          </a:p>
        </p:txBody>
      </p:sp>
      <p:sp>
        <p:nvSpPr>
          <p:cNvPr id="59" name="순서도: 문서 58"/>
          <p:cNvSpPr/>
          <p:nvPr/>
        </p:nvSpPr>
        <p:spPr>
          <a:xfrm>
            <a:off x="2973973" y="206084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freeTalkList.jsp</a:t>
            </a:r>
            <a:endParaRPr lang="ko-KR" altLang="en-US" sz="900">
              <a:solidFill>
                <a:schemeClr val="tx1"/>
              </a:solidFill>
            </a:endParaRPr>
          </a:p>
        </p:txBody>
      </p:sp>
      <p:sp>
        <p:nvSpPr>
          <p:cNvPr id="60" name="순서도: 처리 59"/>
          <p:cNvSpPr/>
          <p:nvPr/>
        </p:nvSpPr>
        <p:spPr>
          <a:xfrm>
            <a:off x="2935061" y="373287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제목</a:t>
            </a:r>
          </a:p>
        </p:txBody>
      </p:sp>
      <p:sp>
        <p:nvSpPr>
          <p:cNvPr id="75" name="순서도: 처리 74"/>
          <p:cNvSpPr/>
          <p:nvPr/>
        </p:nvSpPr>
        <p:spPr>
          <a:xfrm>
            <a:off x="2905746" y="2585140"/>
            <a:ext cx="109137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FreeBoardListOkAction.java</a:t>
            </a:r>
            <a:endParaRPr lang="ko-KR" altLang="en-US" sz="900">
              <a:solidFill>
                <a:schemeClr val="tx1"/>
              </a:solidFill>
            </a:endParaRPr>
          </a:p>
        </p:txBody>
      </p:sp>
      <p:sp>
        <p:nvSpPr>
          <p:cNvPr id="79" name="직사각형 78"/>
          <p:cNvSpPr/>
          <p:nvPr/>
        </p:nvSpPr>
        <p:spPr>
          <a:xfrm>
            <a:off x="2680327" y="2961461"/>
            <a:ext cx="434734" cy="215444"/>
          </a:xfrm>
          <a:prstGeom prst="rect">
            <a:avLst/>
          </a:prstGeom>
        </p:spPr>
        <p:txBody>
          <a:bodyPr wrap="none">
            <a:spAutoFit/>
          </a:bodyPr>
          <a:lstStyle/>
          <a:p>
            <a:pPr lvl="0">
              <a:defRPr/>
            </a:pPr>
            <a:r>
              <a:rPr lang="en-US" altLang="ko-KR" sz="800"/>
              <a:t>NULL</a:t>
            </a:r>
            <a:endParaRPr lang="ko-KR" altLang="en-US" sz="800"/>
          </a:p>
        </p:txBody>
      </p:sp>
      <p:cxnSp>
        <p:nvCxnSpPr>
          <p:cNvPr id="82" name="직선 화살표 연결선 81"/>
          <p:cNvCxnSpPr/>
          <p:nvPr/>
        </p:nvCxnSpPr>
        <p:spPr>
          <a:xfrm>
            <a:off x="3459720" y="289610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3" name="순서도: 처리 82"/>
          <p:cNvSpPr/>
          <p:nvPr/>
        </p:nvSpPr>
        <p:spPr>
          <a:xfrm>
            <a:off x="3055529" y="3088737"/>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84" name="직선 화살표 연결선 83"/>
          <p:cNvCxnSpPr/>
          <p:nvPr/>
        </p:nvCxnSpPr>
        <p:spPr>
          <a:xfrm>
            <a:off x="3459719" y="3265072"/>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stCxn id="83" idx="1"/>
            <a:endCxn id="88" idx="0"/>
          </p:cNvCxnSpPr>
          <p:nvPr/>
        </p:nvCxnSpPr>
        <p:spPr>
          <a:xfrm rot="10800000" flipV="1">
            <a:off x="2789697" y="3176905"/>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2168954" y="341499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89" name="직사각형 88"/>
          <p:cNvSpPr/>
          <p:nvPr/>
        </p:nvSpPr>
        <p:spPr>
          <a:xfrm>
            <a:off x="3417706" y="3302866"/>
            <a:ext cx="684803" cy="215444"/>
          </a:xfrm>
          <a:prstGeom prst="rect">
            <a:avLst/>
          </a:prstGeom>
        </p:spPr>
        <p:txBody>
          <a:bodyPr wrap="none">
            <a:spAutoFit/>
          </a:bodyPr>
          <a:lstStyle/>
          <a:p>
            <a:pPr lvl="0">
              <a:defRPr/>
            </a:pPr>
            <a:r>
              <a:rPr lang="en-US" altLang="ko-KR" sz="800"/>
              <a:t>NOT</a:t>
            </a:r>
            <a:r>
              <a:rPr lang="ko-KR" altLang="en-US" sz="800"/>
              <a:t> </a:t>
            </a:r>
            <a:r>
              <a:rPr lang="en-US" altLang="ko-KR" sz="800"/>
              <a:t>NULL</a:t>
            </a:r>
            <a:endParaRPr lang="ko-KR" altLang="en-US" sz="800"/>
          </a:p>
        </p:txBody>
      </p:sp>
      <p:cxnSp>
        <p:nvCxnSpPr>
          <p:cNvPr id="93" name="직선 화살표 연결선 92"/>
          <p:cNvCxnSpPr/>
          <p:nvPr/>
        </p:nvCxnSpPr>
        <p:spPr>
          <a:xfrm>
            <a:off x="3451479" y="237851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2084597" y="2558923"/>
            <a:ext cx="409055" cy="409055"/>
          </a:xfrm>
          <a:prstGeom prst="rect">
            <a:avLst/>
          </a:prstGeom>
        </p:spPr>
      </p:pic>
      <p:sp>
        <p:nvSpPr>
          <p:cNvPr id="95" name="직사각형 94"/>
          <p:cNvSpPr/>
          <p:nvPr/>
        </p:nvSpPr>
        <p:spPr>
          <a:xfrm>
            <a:off x="2020756" y="2855822"/>
            <a:ext cx="1206601" cy="184666"/>
          </a:xfrm>
          <a:prstGeom prst="rect">
            <a:avLst/>
          </a:prstGeom>
        </p:spPr>
        <p:txBody>
          <a:bodyPr wrap="square">
            <a:spAutoFit/>
          </a:bodyPr>
          <a:lstStyle/>
          <a:p>
            <a:pPr lvl="0">
              <a:defRPr/>
            </a:pPr>
            <a:r>
              <a:rPr lang="en-US" altLang="ko-KR" sz="600"/>
              <a:t>TABLE_BOARD_FREETALK</a:t>
            </a:r>
          </a:p>
        </p:txBody>
      </p:sp>
      <p:cxnSp>
        <p:nvCxnSpPr>
          <p:cNvPr id="96" name="직선 화살표 연결선 95"/>
          <p:cNvCxnSpPr/>
          <p:nvPr/>
        </p:nvCxnSpPr>
        <p:spPr>
          <a:xfrm>
            <a:off x="2529600" y="2683679"/>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2518808" y="2809215"/>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2941176" y="4296021"/>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글쓰기</a:t>
            </a:r>
          </a:p>
        </p:txBody>
      </p:sp>
      <p:cxnSp>
        <p:nvCxnSpPr>
          <p:cNvPr id="99" name="연결선: 꺾임 98"/>
          <p:cNvCxnSpPr>
            <a:stCxn id="83" idx="3"/>
            <a:endCxn id="98" idx="3"/>
          </p:cNvCxnSpPr>
          <p:nvPr/>
        </p:nvCxnSpPr>
        <p:spPr>
          <a:xfrm>
            <a:off x="3863909" y="3176905"/>
            <a:ext cx="100708" cy="1267041"/>
          </a:xfrm>
          <a:prstGeom prst="bentConnector3">
            <a:avLst>
              <a:gd name="adj1" fmla="val 32699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순서도: 연결자 99"/>
          <p:cNvSpPr/>
          <p:nvPr/>
        </p:nvSpPr>
        <p:spPr>
          <a:xfrm flipV="1">
            <a:off x="3409744" y="408671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p:cNvSpPr/>
          <p:nvPr/>
        </p:nvSpPr>
        <p:spPr>
          <a:xfrm>
            <a:off x="3469900" y="4032043"/>
            <a:ext cx="545621" cy="230832"/>
          </a:xfrm>
          <a:prstGeom prst="rect">
            <a:avLst/>
          </a:prstGeom>
        </p:spPr>
        <p:txBody>
          <a:bodyPr wrap="square">
            <a:spAutoFit/>
          </a:bodyPr>
          <a:lstStyle/>
          <a:p>
            <a:pPr lvl="0">
              <a:defRPr/>
            </a:pPr>
            <a:r>
              <a:rPr lang="en-US" altLang="ko-KR" sz="900"/>
              <a:t>step 3</a:t>
            </a:r>
          </a:p>
        </p:txBody>
      </p:sp>
      <p:sp>
        <p:nvSpPr>
          <p:cNvPr id="103" name="순서도: 연결자 102"/>
          <p:cNvSpPr/>
          <p:nvPr/>
        </p:nvSpPr>
        <p:spPr>
          <a:xfrm flipV="1">
            <a:off x="3425584" y="4638665"/>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4" name="직사각형 103"/>
          <p:cNvSpPr/>
          <p:nvPr/>
        </p:nvSpPr>
        <p:spPr>
          <a:xfrm>
            <a:off x="3485740" y="4583996"/>
            <a:ext cx="545621" cy="230832"/>
          </a:xfrm>
          <a:prstGeom prst="rect">
            <a:avLst/>
          </a:prstGeom>
        </p:spPr>
        <p:txBody>
          <a:bodyPr wrap="square">
            <a:spAutoFit/>
          </a:bodyPr>
          <a:lstStyle/>
          <a:p>
            <a:pPr lvl="0">
              <a:defRPr/>
            </a:pPr>
            <a:r>
              <a:rPr lang="en-US" altLang="ko-KR" sz="900"/>
              <a:t>step 2</a:t>
            </a:r>
          </a:p>
        </p:txBody>
      </p:sp>
      <p:sp>
        <p:nvSpPr>
          <p:cNvPr id="105" name="순서도: 처리 104"/>
          <p:cNvSpPr/>
          <p:nvPr/>
        </p:nvSpPr>
        <p:spPr>
          <a:xfrm>
            <a:off x="2157445" y="4675094"/>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로그인 후 이용해주세요</a:t>
            </a:r>
          </a:p>
          <a:p>
            <a:pPr algn="ctr">
              <a:defRPr/>
            </a:pPr>
            <a:r>
              <a:rPr lang="en-US" altLang="ko-KR" sz="700">
                <a:solidFill>
                  <a:schemeClr val="tx1"/>
                </a:solidFill>
              </a:rPr>
              <a:t> </a:t>
            </a:r>
            <a:endParaRPr lang="ko-KR" altLang="en-US" sz="700">
              <a:solidFill>
                <a:schemeClr val="tx1"/>
              </a:solidFill>
            </a:endParaRPr>
          </a:p>
        </p:txBody>
      </p:sp>
      <p:sp>
        <p:nvSpPr>
          <p:cNvPr id="106" name="순서도: 수행의 시작/종료 105"/>
          <p:cNvSpPr/>
          <p:nvPr/>
        </p:nvSpPr>
        <p:spPr>
          <a:xfrm>
            <a:off x="2474037" y="4851043"/>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107" name="연결선: 꺾임 106"/>
          <p:cNvCxnSpPr>
            <a:stCxn id="98" idx="1"/>
            <a:endCxn id="105" idx="0"/>
          </p:cNvCxnSpPr>
          <p:nvPr/>
        </p:nvCxnSpPr>
        <p:spPr>
          <a:xfrm rot="10800000" flipV="1">
            <a:off x="2711128" y="4443946"/>
            <a:ext cx="230048" cy="23114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문서 108"/>
          <p:cNvSpPr/>
          <p:nvPr/>
        </p:nvSpPr>
        <p:spPr>
          <a:xfrm>
            <a:off x="2176271" y="521790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cxnSp>
        <p:nvCxnSpPr>
          <p:cNvPr id="110" name="직선 화살표 연결선 109"/>
          <p:cNvCxnSpPr/>
          <p:nvPr/>
        </p:nvCxnSpPr>
        <p:spPr>
          <a:xfrm>
            <a:off x="2711126" y="501308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2040691" y="4249520"/>
            <a:ext cx="938077" cy="215444"/>
          </a:xfrm>
          <a:prstGeom prst="rect">
            <a:avLst/>
          </a:prstGeom>
        </p:spPr>
        <p:txBody>
          <a:bodyPr wrap="none">
            <a:spAutoFit/>
          </a:bodyPr>
          <a:lstStyle/>
          <a:p>
            <a:pPr lvl="0">
              <a:defRPr/>
            </a:pPr>
            <a:r>
              <a:rPr lang="en-US" altLang="ko-KR" sz="800"/>
              <a:t>session_id NULL</a:t>
            </a:r>
            <a:endParaRPr lang="ko-KR" altLang="en-US" sz="800"/>
          </a:p>
        </p:txBody>
      </p:sp>
      <p:sp>
        <p:nvSpPr>
          <p:cNvPr id="118" name="직사각형 117"/>
          <p:cNvSpPr/>
          <p:nvPr/>
        </p:nvSpPr>
        <p:spPr>
          <a:xfrm>
            <a:off x="3301755" y="4942168"/>
            <a:ext cx="1225015" cy="215444"/>
          </a:xfrm>
          <a:prstGeom prst="rect">
            <a:avLst/>
          </a:prstGeom>
        </p:spPr>
        <p:txBody>
          <a:bodyPr wrap="none">
            <a:spAutoFit/>
          </a:bodyPr>
          <a:lstStyle/>
          <a:p>
            <a:pPr lvl="0">
              <a:defRPr/>
            </a:pPr>
            <a:r>
              <a:rPr lang="en-US" altLang="ko-KR" sz="800"/>
              <a:t>session_id  NOT NULL</a:t>
            </a:r>
            <a:endParaRPr lang="ko-KR" altLang="en-US" sz="800"/>
          </a:p>
        </p:txBody>
      </p:sp>
      <p:sp>
        <p:nvSpPr>
          <p:cNvPr id="119" name="순서도: 문서 118"/>
          <p:cNvSpPr/>
          <p:nvPr/>
        </p:nvSpPr>
        <p:spPr>
          <a:xfrm>
            <a:off x="5339024" y="2111114"/>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freeTalkWrite.jsp</a:t>
            </a:r>
            <a:endParaRPr lang="ko-KR" altLang="en-US" sz="900">
              <a:solidFill>
                <a:schemeClr val="tx1"/>
              </a:solidFill>
            </a:endParaRPr>
          </a:p>
        </p:txBody>
      </p:sp>
      <p:sp>
        <p:nvSpPr>
          <p:cNvPr id="120" name="순서도: 처리 119"/>
          <p:cNvSpPr/>
          <p:nvPr/>
        </p:nvSpPr>
        <p:spPr>
          <a:xfrm>
            <a:off x="5320437" y="4153105"/>
            <a:ext cx="115811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FreeBoardWriteOkAction.java</a:t>
            </a:r>
            <a:endParaRPr lang="ko-KR" altLang="en-US" sz="900">
              <a:solidFill>
                <a:schemeClr val="tx1"/>
              </a:solidFill>
            </a:endParaRPr>
          </a:p>
        </p:txBody>
      </p:sp>
      <p:sp>
        <p:nvSpPr>
          <p:cNvPr id="121" name="순서도: 데이터 120"/>
          <p:cNvSpPr/>
          <p:nvPr/>
        </p:nvSpPr>
        <p:spPr>
          <a:xfrm>
            <a:off x="5339024" y="2602334"/>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123" name="직사각형 122"/>
          <p:cNvSpPr/>
          <p:nvPr/>
        </p:nvSpPr>
        <p:spPr>
          <a:xfrm>
            <a:off x="4526928" y="2530868"/>
            <a:ext cx="1067872" cy="523220"/>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TITLE</a:t>
            </a:r>
          </a:p>
          <a:p>
            <a:pPr lvl="0">
              <a:defRPr/>
            </a:pPr>
            <a:r>
              <a:rPr lang="en-US" altLang="ko-KR" sz="700"/>
              <a:t>   - CONTENT</a:t>
            </a:r>
          </a:p>
          <a:p>
            <a:pPr lvl="0">
              <a:defRPr/>
            </a:pPr>
            <a:r>
              <a:rPr lang="en-US" altLang="ko-KR" sz="700"/>
              <a:t>   - FILE</a:t>
            </a:r>
          </a:p>
        </p:txBody>
      </p:sp>
      <p:cxnSp>
        <p:nvCxnSpPr>
          <p:cNvPr id="124" name="직선 화살표 연결선 123"/>
          <p:cNvCxnSpPr/>
          <p:nvPr/>
        </p:nvCxnSpPr>
        <p:spPr>
          <a:xfrm>
            <a:off x="5882854" y="24042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stCxn id="103" idx="0"/>
            <a:endCxn id="119" idx="1"/>
          </p:cNvCxnSpPr>
          <p:nvPr/>
        </p:nvCxnSpPr>
        <p:spPr>
          <a:xfrm rot="5400000" flipH="1" flipV="1">
            <a:off x="3175066" y="2580621"/>
            <a:ext cx="2474632" cy="1853284"/>
          </a:xfrm>
          <a:prstGeom prst="bentConnector4">
            <a:avLst>
              <a:gd name="adj1" fmla="val -9238"/>
              <a:gd name="adj2" fmla="val 5162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p:nvPr/>
        </p:nvCxnSpPr>
        <p:spPr>
          <a:xfrm>
            <a:off x="5882854" y="290136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060864" y="431193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직사각형 132"/>
          <p:cNvSpPr/>
          <p:nvPr/>
        </p:nvSpPr>
        <p:spPr>
          <a:xfrm>
            <a:off x="4526928" y="4451274"/>
            <a:ext cx="1206601" cy="184666"/>
          </a:xfrm>
          <a:prstGeom prst="rect">
            <a:avLst/>
          </a:prstGeom>
        </p:spPr>
        <p:txBody>
          <a:bodyPr wrap="square">
            <a:spAutoFit/>
          </a:bodyPr>
          <a:lstStyle/>
          <a:p>
            <a:pPr lvl="0">
              <a:defRPr/>
            </a:pPr>
            <a:r>
              <a:rPr lang="en-US" altLang="ko-KR" sz="600"/>
              <a:t>TABLE_BOARD_FREETALK</a:t>
            </a:r>
          </a:p>
        </p:txBody>
      </p:sp>
      <p:pic>
        <p:nvPicPr>
          <p:cNvPr id="134" name="그림 133"/>
          <p:cNvPicPr>
            <a:picLocks noChangeAspect="1"/>
          </p:cNvPicPr>
          <p:nvPr/>
        </p:nvPicPr>
        <p:blipFill rotWithShape="1">
          <a:blip r:embed="rId3"/>
          <a:srcRect l="13420" t="13190" r="9390" b="26140"/>
          <a:stretch>
            <a:fillRect/>
          </a:stretch>
        </p:blipFill>
        <p:spPr>
          <a:xfrm>
            <a:off x="4691255" y="4199403"/>
            <a:ext cx="309008" cy="242865"/>
          </a:xfrm>
          <a:prstGeom prst="rect">
            <a:avLst/>
          </a:prstGeom>
        </p:spPr>
      </p:pic>
      <p:sp>
        <p:nvSpPr>
          <p:cNvPr id="136" name="순서도: 처리 135"/>
          <p:cNvSpPr/>
          <p:nvPr/>
        </p:nvSpPr>
        <p:spPr>
          <a:xfrm>
            <a:off x="5414855" y="3600758"/>
            <a:ext cx="95898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freeBoardform.submit()</a:t>
            </a:r>
            <a:endParaRPr lang="ko-KR" altLang="en-US" sz="900">
              <a:solidFill>
                <a:schemeClr val="tx1"/>
              </a:solidFill>
            </a:endParaRPr>
          </a:p>
        </p:txBody>
      </p:sp>
      <p:sp>
        <p:nvSpPr>
          <p:cNvPr id="137" name="순서도: 처리 136"/>
          <p:cNvSpPr/>
          <p:nvPr/>
        </p:nvSpPr>
        <p:spPr>
          <a:xfrm>
            <a:off x="5386422" y="3103135"/>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등록하기</a:t>
            </a:r>
          </a:p>
        </p:txBody>
      </p:sp>
      <p:cxnSp>
        <p:nvCxnSpPr>
          <p:cNvPr id="140" name="직선 화살표 연결선 139"/>
          <p:cNvCxnSpPr/>
          <p:nvPr/>
        </p:nvCxnSpPr>
        <p:spPr>
          <a:xfrm>
            <a:off x="5898142" y="33975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직선 화살표 연결선 140"/>
          <p:cNvCxnSpPr/>
          <p:nvPr/>
        </p:nvCxnSpPr>
        <p:spPr>
          <a:xfrm>
            <a:off x="5900252" y="393203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flipH="1">
            <a:off x="5101583" y="4626881"/>
            <a:ext cx="151140" cy="127736"/>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3" name="직사각형 142"/>
          <p:cNvSpPr/>
          <p:nvPr/>
        </p:nvSpPr>
        <p:spPr>
          <a:xfrm>
            <a:off x="4541948" y="4903012"/>
            <a:ext cx="1206601" cy="184666"/>
          </a:xfrm>
          <a:prstGeom prst="rect">
            <a:avLst/>
          </a:prstGeom>
        </p:spPr>
        <p:txBody>
          <a:bodyPr wrap="square">
            <a:spAutoFit/>
          </a:bodyPr>
          <a:lstStyle/>
          <a:p>
            <a:pPr lvl="0">
              <a:defRPr/>
            </a:pPr>
            <a:r>
              <a:rPr lang="en-US" altLang="ko-KR" sz="600"/>
              <a:t>TABLE_FILES_FREETALK</a:t>
            </a:r>
          </a:p>
        </p:txBody>
      </p:sp>
      <p:pic>
        <p:nvPicPr>
          <p:cNvPr id="144" name="그림 143"/>
          <p:cNvPicPr>
            <a:picLocks noChangeAspect="1"/>
          </p:cNvPicPr>
          <p:nvPr/>
        </p:nvPicPr>
        <p:blipFill rotWithShape="1">
          <a:blip r:embed="rId3"/>
          <a:srcRect l="13420" t="13190" r="9390" b="26140"/>
          <a:stretch>
            <a:fillRect/>
          </a:stretch>
        </p:blipFill>
        <p:spPr>
          <a:xfrm>
            <a:off x="4706275" y="4651141"/>
            <a:ext cx="309008" cy="242865"/>
          </a:xfrm>
          <a:prstGeom prst="rect">
            <a:avLst/>
          </a:prstGeom>
        </p:spPr>
      </p:pic>
      <p:cxnSp>
        <p:nvCxnSpPr>
          <p:cNvPr id="145" name="직선 화살표 연결선 144"/>
          <p:cNvCxnSpPr/>
          <p:nvPr/>
        </p:nvCxnSpPr>
        <p:spPr>
          <a:xfrm>
            <a:off x="5905890" y="448398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연결선: 꺾임 146"/>
          <p:cNvCxnSpPr>
            <a:stCxn id="137" idx="1"/>
            <a:endCxn id="121" idx="2"/>
          </p:cNvCxnSpPr>
          <p:nvPr/>
        </p:nvCxnSpPr>
        <p:spPr>
          <a:xfrm rot="10800000" flipH="1">
            <a:off x="5386422" y="2751848"/>
            <a:ext cx="55016" cy="499212"/>
          </a:xfrm>
          <a:prstGeom prst="bentConnector3">
            <a:avLst>
              <a:gd name="adj1" fmla="val -30545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8" name="직사각형 147"/>
          <p:cNvSpPr/>
          <p:nvPr/>
        </p:nvSpPr>
        <p:spPr>
          <a:xfrm>
            <a:off x="5889703" y="3393187"/>
            <a:ext cx="351378" cy="215444"/>
          </a:xfrm>
          <a:prstGeom prst="rect">
            <a:avLst/>
          </a:prstGeom>
        </p:spPr>
        <p:txBody>
          <a:bodyPr wrap="none">
            <a:spAutoFit/>
          </a:bodyPr>
          <a:lstStyle/>
          <a:p>
            <a:pPr lvl="0">
              <a:defRPr/>
            </a:pPr>
            <a:r>
              <a:rPr lang="en-US" altLang="ko-KR" sz="800"/>
              <a:t>YES</a:t>
            </a:r>
            <a:endParaRPr lang="ko-KR" altLang="en-US" sz="800"/>
          </a:p>
        </p:txBody>
      </p:sp>
      <p:sp>
        <p:nvSpPr>
          <p:cNvPr id="149" name="직사각형 148"/>
          <p:cNvSpPr/>
          <p:nvPr/>
        </p:nvSpPr>
        <p:spPr>
          <a:xfrm>
            <a:off x="5080051" y="3229884"/>
            <a:ext cx="343364" cy="215444"/>
          </a:xfrm>
          <a:prstGeom prst="rect">
            <a:avLst/>
          </a:prstGeom>
        </p:spPr>
        <p:txBody>
          <a:bodyPr wrap="none">
            <a:spAutoFit/>
          </a:bodyPr>
          <a:lstStyle/>
          <a:p>
            <a:pPr lvl="0">
              <a:defRPr/>
            </a:pPr>
            <a:r>
              <a:rPr lang="en-US" altLang="ko-KR" sz="800"/>
              <a:t>NO</a:t>
            </a:r>
            <a:endParaRPr lang="ko-KR" altLang="en-US" sz="800"/>
          </a:p>
        </p:txBody>
      </p:sp>
      <p:sp>
        <p:nvSpPr>
          <p:cNvPr id="150" name="순서도: 문서 149"/>
          <p:cNvSpPr/>
          <p:nvPr/>
        </p:nvSpPr>
        <p:spPr>
          <a:xfrm>
            <a:off x="7679267" y="209348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cxnSp>
        <p:nvCxnSpPr>
          <p:cNvPr id="151" name="직선 화살표 연결선 150"/>
          <p:cNvCxnSpPr/>
          <p:nvPr/>
        </p:nvCxnSpPr>
        <p:spPr>
          <a:xfrm>
            <a:off x="8207421" y="23866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순서도: 처리 151"/>
          <p:cNvSpPr/>
          <p:nvPr/>
        </p:nvSpPr>
        <p:spPr>
          <a:xfrm>
            <a:off x="7715301" y="2584709"/>
            <a:ext cx="1008112"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FreeBoardViewAction.java</a:t>
            </a:r>
            <a:endParaRPr lang="ko-KR" altLang="en-US" sz="900">
              <a:solidFill>
                <a:schemeClr val="tx1"/>
              </a:solidFill>
            </a:endParaRPr>
          </a:p>
        </p:txBody>
      </p:sp>
      <p:sp>
        <p:nvSpPr>
          <p:cNvPr id="153" name="순서도: 처리 152"/>
          <p:cNvSpPr/>
          <p:nvPr/>
        </p:nvSpPr>
        <p:spPr>
          <a:xfrm>
            <a:off x="7707636" y="3094316"/>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파일명</a:t>
            </a:r>
          </a:p>
        </p:txBody>
      </p:sp>
      <p:cxnSp>
        <p:nvCxnSpPr>
          <p:cNvPr id="154" name="직선 화살표 연결선 153"/>
          <p:cNvCxnSpPr/>
          <p:nvPr/>
        </p:nvCxnSpPr>
        <p:spPr>
          <a:xfrm>
            <a:off x="8207421" y="290237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p:cNvCxnSpPr/>
          <p:nvPr/>
        </p:nvCxnSpPr>
        <p:spPr>
          <a:xfrm>
            <a:off x="8219356" y="339016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6" name="순서도: 처리 155"/>
          <p:cNvSpPr/>
          <p:nvPr/>
        </p:nvSpPr>
        <p:spPr>
          <a:xfrm>
            <a:off x="7738592" y="3583133"/>
            <a:ext cx="95898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FileDownloadAction.java</a:t>
            </a:r>
            <a:endParaRPr lang="ko-KR" altLang="en-US" sz="900">
              <a:solidFill>
                <a:schemeClr val="tx1"/>
              </a:solidFill>
            </a:endParaRPr>
          </a:p>
        </p:txBody>
      </p:sp>
      <p:sp>
        <p:nvSpPr>
          <p:cNvPr id="157" name="순서도: 처리 156"/>
          <p:cNvSpPr/>
          <p:nvPr/>
        </p:nvSpPr>
        <p:spPr>
          <a:xfrm>
            <a:off x="7173329" y="406303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목록</a:t>
            </a:r>
          </a:p>
        </p:txBody>
      </p:sp>
      <p:sp>
        <p:nvSpPr>
          <p:cNvPr id="158" name="순서도: 처리 157"/>
          <p:cNvSpPr/>
          <p:nvPr/>
        </p:nvSpPr>
        <p:spPr>
          <a:xfrm>
            <a:off x="7980704" y="406303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삭제</a:t>
            </a:r>
          </a:p>
        </p:txBody>
      </p:sp>
      <p:sp>
        <p:nvSpPr>
          <p:cNvPr id="159" name="순서도: 처리 158"/>
          <p:cNvSpPr/>
          <p:nvPr/>
        </p:nvSpPr>
        <p:spPr>
          <a:xfrm>
            <a:off x="8723413" y="406303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a:t>
            </a:r>
          </a:p>
        </p:txBody>
      </p:sp>
      <p:cxnSp>
        <p:nvCxnSpPr>
          <p:cNvPr id="160" name="연결선: 꺾임 159"/>
          <p:cNvCxnSpPr>
            <a:stCxn id="156" idx="2"/>
            <a:endCxn id="157" idx="0"/>
          </p:cNvCxnSpPr>
          <p:nvPr/>
        </p:nvCxnSpPr>
        <p:spPr>
          <a:xfrm rot="5400000">
            <a:off x="7724752" y="3569709"/>
            <a:ext cx="162240" cy="82442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4" name="연결선: 꺾임 163"/>
          <p:cNvCxnSpPr>
            <a:stCxn id="156" idx="2"/>
            <a:endCxn id="159" idx="0"/>
          </p:cNvCxnSpPr>
          <p:nvPr/>
        </p:nvCxnSpPr>
        <p:spPr>
          <a:xfrm rot="16200000" flipH="1">
            <a:off x="8499794" y="3619087"/>
            <a:ext cx="162240" cy="72566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0" name="직선 화살표 연결선 169"/>
          <p:cNvCxnSpPr/>
          <p:nvPr/>
        </p:nvCxnSpPr>
        <p:spPr>
          <a:xfrm>
            <a:off x="8223229" y="38930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7101859" y="439750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2" name="직사각형 171"/>
          <p:cNvSpPr/>
          <p:nvPr/>
        </p:nvSpPr>
        <p:spPr>
          <a:xfrm>
            <a:off x="7162015" y="4342840"/>
            <a:ext cx="545621" cy="230832"/>
          </a:xfrm>
          <a:prstGeom prst="rect">
            <a:avLst/>
          </a:prstGeom>
        </p:spPr>
        <p:txBody>
          <a:bodyPr wrap="square">
            <a:spAutoFit/>
          </a:bodyPr>
          <a:lstStyle/>
          <a:p>
            <a:pPr lvl="0">
              <a:defRPr/>
            </a:pPr>
            <a:r>
              <a:rPr lang="en-US" altLang="ko-KR" sz="900"/>
              <a:t>step 1</a:t>
            </a:r>
          </a:p>
        </p:txBody>
      </p:sp>
      <p:sp>
        <p:nvSpPr>
          <p:cNvPr id="173" name="순서도: 연결자 172"/>
          <p:cNvSpPr/>
          <p:nvPr/>
        </p:nvSpPr>
        <p:spPr>
          <a:xfrm flipV="1">
            <a:off x="8750200" y="441355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4" name="직사각형 173"/>
          <p:cNvSpPr/>
          <p:nvPr/>
        </p:nvSpPr>
        <p:spPr>
          <a:xfrm>
            <a:off x="8810356" y="4358889"/>
            <a:ext cx="545621" cy="230832"/>
          </a:xfrm>
          <a:prstGeom prst="rect">
            <a:avLst/>
          </a:prstGeom>
        </p:spPr>
        <p:txBody>
          <a:bodyPr wrap="square">
            <a:spAutoFit/>
          </a:bodyPr>
          <a:lstStyle/>
          <a:p>
            <a:pPr lvl="0">
              <a:defRPr/>
            </a:pPr>
            <a:r>
              <a:rPr lang="en-US" altLang="ko-KR" sz="900"/>
              <a:t>step 4</a:t>
            </a:r>
          </a:p>
        </p:txBody>
      </p:sp>
      <p:sp>
        <p:nvSpPr>
          <p:cNvPr id="180" name="순서도: 처리 179"/>
          <p:cNvSpPr/>
          <p:nvPr/>
        </p:nvSpPr>
        <p:spPr>
          <a:xfrm>
            <a:off x="7655061" y="4553255"/>
            <a:ext cx="109195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FreeBoardDeleteOkAction.java</a:t>
            </a:r>
            <a:endParaRPr lang="ko-KR" altLang="en-US" sz="900">
              <a:solidFill>
                <a:schemeClr val="tx1"/>
              </a:solidFill>
            </a:endParaRPr>
          </a:p>
        </p:txBody>
      </p:sp>
      <p:cxnSp>
        <p:nvCxnSpPr>
          <p:cNvPr id="181" name="직선 화살표 연결선 180"/>
          <p:cNvCxnSpPr/>
          <p:nvPr/>
        </p:nvCxnSpPr>
        <p:spPr>
          <a:xfrm>
            <a:off x="8207421" y="43498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2" name="직선 화살표 연결선 181"/>
          <p:cNvCxnSpPr/>
          <p:nvPr/>
        </p:nvCxnSpPr>
        <p:spPr>
          <a:xfrm>
            <a:off x="8207421" y="48634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3" name="순서도: 문서 182"/>
          <p:cNvSpPr/>
          <p:nvPr/>
        </p:nvSpPr>
        <p:spPr>
          <a:xfrm>
            <a:off x="7689460" y="5066611"/>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freeTalkList.jsp</a:t>
            </a:r>
            <a:endParaRPr lang="ko-KR" altLang="en-US" sz="900">
              <a:solidFill>
                <a:schemeClr val="tx1"/>
              </a:solidFill>
            </a:endParaRPr>
          </a:p>
        </p:txBody>
      </p:sp>
      <p:pic>
        <p:nvPicPr>
          <p:cNvPr id="184" name="그림 183" descr="모니터, 컴퓨터이(가) 표시된 사진  자동 생성된 설명"/>
          <p:cNvPicPr>
            <a:picLocks noChangeAspect="1"/>
          </p:cNvPicPr>
          <p:nvPr/>
        </p:nvPicPr>
        <p:blipFill rotWithShape="1">
          <a:blip r:embed="rId2"/>
          <a:stretch>
            <a:fillRect/>
          </a:stretch>
        </p:blipFill>
        <p:spPr>
          <a:xfrm>
            <a:off x="7026306" y="4532464"/>
            <a:ext cx="409055" cy="409055"/>
          </a:xfrm>
          <a:prstGeom prst="rect">
            <a:avLst/>
          </a:prstGeom>
        </p:spPr>
      </p:pic>
      <p:cxnSp>
        <p:nvCxnSpPr>
          <p:cNvPr id="185" name="직선 화살표 연결선 184"/>
          <p:cNvCxnSpPr/>
          <p:nvPr/>
        </p:nvCxnSpPr>
        <p:spPr>
          <a:xfrm>
            <a:off x="7417518" y="4659807"/>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6" name="직선 화살표 연결선 185"/>
          <p:cNvCxnSpPr/>
          <p:nvPr/>
        </p:nvCxnSpPr>
        <p:spPr>
          <a:xfrm flipH="1">
            <a:off x="7406726" y="478534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7" name="직사각형 186"/>
          <p:cNvSpPr/>
          <p:nvPr/>
        </p:nvSpPr>
        <p:spPr>
          <a:xfrm>
            <a:off x="6790361" y="4842988"/>
            <a:ext cx="1206601" cy="184666"/>
          </a:xfrm>
          <a:prstGeom prst="rect">
            <a:avLst/>
          </a:prstGeom>
        </p:spPr>
        <p:txBody>
          <a:bodyPr wrap="square">
            <a:spAutoFit/>
          </a:bodyPr>
          <a:lstStyle/>
          <a:p>
            <a:pPr lvl="0">
              <a:defRPr/>
            </a:pPr>
            <a:r>
              <a:rPr lang="en-US" altLang="ko-KR" sz="600"/>
              <a:t>TABLE_BOARD_FREETALK</a:t>
            </a:r>
          </a:p>
        </p:txBody>
      </p:sp>
      <p:pic>
        <p:nvPicPr>
          <p:cNvPr id="196" name="그림 195" descr="모니터, 컴퓨터이(가) 표시된 사진  자동 생성된 설명"/>
          <p:cNvPicPr>
            <a:picLocks noChangeAspect="1"/>
          </p:cNvPicPr>
          <p:nvPr/>
        </p:nvPicPr>
        <p:blipFill rotWithShape="1">
          <a:blip r:embed="rId2"/>
          <a:stretch>
            <a:fillRect/>
          </a:stretch>
        </p:blipFill>
        <p:spPr>
          <a:xfrm>
            <a:off x="8940891" y="4532464"/>
            <a:ext cx="409055" cy="409055"/>
          </a:xfrm>
          <a:prstGeom prst="rect">
            <a:avLst/>
          </a:prstGeom>
        </p:spPr>
      </p:pic>
      <p:cxnSp>
        <p:nvCxnSpPr>
          <p:cNvPr id="197" name="직선 화살표 연결선 196"/>
          <p:cNvCxnSpPr/>
          <p:nvPr/>
        </p:nvCxnSpPr>
        <p:spPr>
          <a:xfrm>
            <a:off x="8751740" y="467298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flipH="1">
            <a:off x="8740948" y="4798520"/>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8582095" y="4829458"/>
            <a:ext cx="1206601" cy="184666"/>
          </a:xfrm>
          <a:prstGeom prst="rect">
            <a:avLst/>
          </a:prstGeom>
        </p:spPr>
        <p:txBody>
          <a:bodyPr wrap="square">
            <a:spAutoFit/>
          </a:bodyPr>
          <a:lstStyle/>
          <a:p>
            <a:pPr lvl="0">
              <a:defRPr/>
            </a:pPr>
            <a:r>
              <a:rPr lang="en-US" altLang="ko-KR" sz="600"/>
              <a:t>TABLE_FILES_FREETALK</a:t>
            </a:r>
          </a:p>
        </p:txBody>
      </p:sp>
      <p:sp>
        <p:nvSpPr>
          <p:cNvPr id="200" name="순서도: 문서 199"/>
          <p:cNvSpPr/>
          <p:nvPr/>
        </p:nvSpPr>
        <p:spPr>
          <a:xfrm>
            <a:off x="10459935" y="2575491"/>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freeTalkModify.jsp</a:t>
            </a:r>
            <a:endParaRPr lang="ko-KR" altLang="en-US" sz="900">
              <a:solidFill>
                <a:schemeClr val="tx1"/>
              </a:solidFill>
            </a:endParaRPr>
          </a:p>
        </p:txBody>
      </p:sp>
      <p:cxnSp>
        <p:nvCxnSpPr>
          <p:cNvPr id="201" name="연결선: 꺾임 200"/>
          <p:cNvCxnSpPr>
            <a:stCxn id="173" idx="0"/>
            <a:endCxn id="241" idx="1"/>
          </p:cNvCxnSpPr>
          <p:nvPr/>
        </p:nvCxnSpPr>
        <p:spPr>
          <a:xfrm rot="5400000" flipH="1" flipV="1">
            <a:off x="8482348" y="2542725"/>
            <a:ext cx="2304755" cy="1648740"/>
          </a:xfrm>
          <a:prstGeom prst="bentConnector4">
            <a:avLst>
              <a:gd name="adj1" fmla="val -2756"/>
              <a:gd name="adj2" fmla="val 3449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1022138" y="286008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10490721" y="306671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210" name="직선 화살표 연결선 209"/>
          <p:cNvCxnSpPr/>
          <p:nvPr/>
        </p:nvCxnSpPr>
        <p:spPr>
          <a:xfrm>
            <a:off x="11034551" y="33657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1" name="순서도: 처리 210"/>
          <p:cNvSpPr/>
          <p:nvPr/>
        </p:nvSpPr>
        <p:spPr>
          <a:xfrm>
            <a:off x="10628326" y="4063275"/>
            <a:ext cx="83746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modifyForm.submit()</a:t>
            </a:r>
            <a:endParaRPr lang="ko-KR" altLang="en-US" sz="900">
              <a:solidFill>
                <a:schemeClr val="tx1"/>
              </a:solidFill>
            </a:endParaRPr>
          </a:p>
        </p:txBody>
      </p:sp>
      <p:sp>
        <p:nvSpPr>
          <p:cNvPr id="212" name="순서도: 처리 211"/>
          <p:cNvSpPr/>
          <p:nvPr/>
        </p:nvSpPr>
        <p:spPr>
          <a:xfrm>
            <a:off x="10538119" y="356751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하기</a:t>
            </a:r>
          </a:p>
        </p:txBody>
      </p:sp>
      <p:cxnSp>
        <p:nvCxnSpPr>
          <p:cNvPr id="213" name="직선 화살표 연결선 212"/>
          <p:cNvCxnSpPr/>
          <p:nvPr/>
        </p:nvCxnSpPr>
        <p:spPr>
          <a:xfrm>
            <a:off x="11049839" y="386191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9634170" y="2991111"/>
            <a:ext cx="1067872" cy="523220"/>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TITLE</a:t>
            </a:r>
          </a:p>
          <a:p>
            <a:pPr lvl="0">
              <a:defRPr/>
            </a:pPr>
            <a:r>
              <a:rPr lang="en-US" altLang="ko-KR" sz="700"/>
              <a:t>   - CONTENT</a:t>
            </a:r>
          </a:p>
          <a:p>
            <a:pPr lvl="0">
              <a:defRPr/>
            </a:pPr>
            <a:r>
              <a:rPr lang="en-US" altLang="ko-KR" sz="700"/>
              <a:t>   - FILE</a:t>
            </a:r>
          </a:p>
        </p:txBody>
      </p:sp>
      <p:sp>
        <p:nvSpPr>
          <p:cNvPr id="223" name="순서도: 처리 222"/>
          <p:cNvSpPr/>
          <p:nvPr/>
        </p:nvSpPr>
        <p:spPr>
          <a:xfrm>
            <a:off x="9790778" y="356610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목록</a:t>
            </a:r>
          </a:p>
        </p:txBody>
      </p:sp>
      <p:cxnSp>
        <p:nvCxnSpPr>
          <p:cNvPr id="224" name="연결선: 꺾임 223"/>
          <p:cNvCxnSpPr>
            <a:stCxn id="208" idx="4"/>
            <a:endCxn id="223" idx="0"/>
          </p:cNvCxnSpPr>
          <p:nvPr/>
        </p:nvCxnSpPr>
        <p:spPr>
          <a:xfrm rot="5400000">
            <a:off x="10406765" y="2970085"/>
            <a:ext cx="200370" cy="99167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9491705" y="407807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freeTalkList.jsp</a:t>
            </a:r>
            <a:endParaRPr lang="ko-KR" altLang="en-US" sz="900">
              <a:solidFill>
                <a:schemeClr val="tx1"/>
              </a:solidFill>
            </a:endParaRPr>
          </a:p>
        </p:txBody>
      </p:sp>
      <p:cxnSp>
        <p:nvCxnSpPr>
          <p:cNvPr id="240" name="직선 화살표 연결선 239"/>
          <p:cNvCxnSpPr/>
          <p:nvPr/>
        </p:nvCxnSpPr>
        <p:spPr>
          <a:xfrm>
            <a:off x="10011111" y="386191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1" name="순서도: 처리 240"/>
          <p:cNvSpPr/>
          <p:nvPr/>
        </p:nvSpPr>
        <p:spPr>
          <a:xfrm>
            <a:off x="10459096" y="2055884"/>
            <a:ext cx="109137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FreeBoardModifyAction.java</a:t>
            </a:r>
            <a:endParaRPr lang="ko-KR" altLang="en-US" sz="900">
              <a:solidFill>
                <a:schemeClr val="tx1"/>
              </a:solidFill>
            </a:endParaRPr>
          </a:p>
        </p:txBody>
      </p:sp>
      <p:sp>
        <p:nvSpPr>
          <p:cNvPr id="242" name="순서도: 처리 241"/>
          <p:cNvSpPr/>
          <p:nvPr/>
        </p:nvSpPr>
        <p:spPr>
          <a:xfrm>
            <a:off x="10476451" y="4595784"/>
            <a:ext cx="109137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FreeBoardModifyOkAction.java</a:t>
            </a:r>
            <a:endParaRPr lang="ko-KR" altLang="en-US" sz="900">
              <a:solidFill>
                <a:schemeClr val="tx1"/>
              </a:solidFill>
            </a:endParaRPr>
          </a:p>
        </p:txBody>
      </p:sp>
      <p:cxnSp>
        <p:nvCxnSpPr>
          <p:cNvPr id="245" name="직선 화살표 연결선 244"/>
          <p:cNvCxnSpPr/>
          <p:nvPr/>
        </p:nvCxnSpPr>
        <p:spPr>
          <a:xfrm>
            <a:off x="11004782" y="237122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1060790" y="43902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1060790" y="49097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2"/>
          <a:stretch>
            <a:fillRect/>
          </a:stretch>
        </p:blipFill>
        <p:spPr>
          <a:xfrm>
            <a:off x="9801205" y="4540051"/>
            <a:ext cx="409055" cy="409055"/>
          </a:xfrm>
          <a:prstGeom prst="rect">
            <a:avLst/>
          </a:prstGeom>
        </p:spPr>
      </p:pic>
      <p:cxnSp>
        <p:nvCxnSpPr>
          <p:cNvPr id="253" name="직선 화살표 연결선 252"/>
          <p:cNvCxnSpPr/>
          <p:nvPr/>
        </p:nvCxnSpPr>
        <p:spPr>
          <a:xfrm>
            <a:off x="10192417" y="466739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10181625" y="4792930"/>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9468909" y="4823868"/>
            <a:ext cx="1206601" cy="184666"/>
          </a:xfrm>
          <a:prstGeom prst="rect">
            <a:avLst/>
          </a:prstGeom>
        </p:spPr>
        <p:txBody>
          <a:bodyPr wrap="square">
            <a:spAutoFit/>
          </a:bodyPr>
          <a:lstStyle/>
          <a:p>
            <a:pPr lvl="0">
              <a:defRPr/>
            </a:pPr>
            <a:r>
              <a:rPr lang="en-US" altLang="ko-KR" sz="600"/>
              <a:t>TABLE_BOARD_FREETALK</a:t>
            </a:r>
          </a:p>
        </p:txBody>
      </p:sp>
      <p:cxnSp>
        <p:nvCxnSpPr>
          <p:cNvPr id="256" name="직선 화살표 연결선 255"/>
          <p:cNvCxnSpPr/>
          <p:nvPr/>
        </p:nvCxnSpPr>
        <p:spPr>
          <a:xfrm flipV="1">
            <a:off x="10265750" y="4947457"/>
            <a:ext cx="198167" cy="8135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p:nvPr/>
        </p:nvCxnSpPr>
        <p:spPr>
          <a:xfrm flipH="1">
            <a:off x="10285024" y="5008534"/>
            <a:ext cx="205697" cy="88888"/>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63" name="그림 262" descr="모니터, 컴퓨터이(가) 표시된 사진  자동 생성된 설명"/>
          <p:cNvPicPr>
            <a:picLocks noChangeAspect="1"/>
          </p:cNvPicPr>
          <p:nvPr/>
        </p:nvPicPr>
        <p:blipFill rotWithShape="1">
          <a:blip r:embed="rId2"/>
          <a:stretch>
            <a:fillRect/>
          </a:stretch>
        </p:blipFill>
        <p:spPr>
          <a:xfrm>
            <a:off x="9816793" y="4919914"/>
            <a:ext cx="409055" cy="409055"/>
          </a:xfrm>
          <a:prstGeom prst="rect">
            <a:avLst/>
          </a:prstGeom>
        </p:spPr>
      </p:pic>
      <p:sp>
        <p:nvSpPr>
          <p:cNvPr id="264" name="직사각형 263"/>
          <p:cNvSpPr/>
          <p:nvPr/>
        </p:nvSpPr>
        <p:spPr>
          <a:xfrm>
            <a:off x="9535437" y="5222021"/>
            <a:ext cx="1206601" cy="184666"/>
          </a:xfrm>
          <a:prstGeom prst="rect">
            <a:avLst/>
          </a:prstGeom>
        </p:spPr>
        <p:txBody>
          <a:bodyPr wrap="square">
            <a:spAutoFit/>
          </a:bodyPr>
          <a:lstStyle/>
          <a:p>
            <a:pPr lvl="0">
              <a:defRPr/>
            </a:pPr>
            <a:r>
              <a:rPr lang="en-US" altLang="ko-KR" sz="600"/>
              <a:t>TABLE_FILES_FREETALK</a:t>
            </a:r>
          </a:p>
        </p:txBody>
      </p:sp>
      <p:sp>
        <p:nvSpPr>
          <p:cNvPr id="265" name="순서도: 연결자 264"/>
          <p:cNvSpPr/>
          <p:nvPr/>
        </p:nvSpPr>
        <p:spPr>
          <a:xfrm flipV="1">
            <a:off x="11005169" y="5128475"/>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6" name="직사각형 265"/>
          <p:cNvSpPr/>
          <p:nvPr/>
        </p:nvSpPr>
        <p:spPr>
          <a:xfrm>
            <a:off x="11065325" y="5073806"/>
            <a:ext cx="545621" cy="230832"/>
          </a:xfrm>
          <a:prstGeom prst="rect">
            <a:avLst/>
          </a:prstGeom>
        </p:spPr>
        <p:txBody>
          <a:bodyPr wrap="square">
            <a:spAutoFit/>
          </a:bodyPr>
          <a:lstStyle/>
          <a:p>
            <a:pPr lvl="0">
              <a:defRPr/>
            </a:pPr>
            <a:r>
              <a:rPr lang="en-US" altLang="ko-KR" sz="900"/>
              <a:t>step 3</a:t>
            </a:r>
          </a:p>
        </p:txBody>
      </p:sp>
      <p:sp>
        <p:nvSpPr>
          <p:cNvPr id="267" name="순서도: 연결자 266"/>
          <p:cNvSpPr/>
          <p:nvPr/>
        </p:nvSpPr>
        <p:spPr>
          <a:xfrm flipV="1">
            <a:off x="5847440" y="4708980"/>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8" name="직사각형 267"/>
          <p:cNvSpPr/>
          <p:nvPr/>
        </p:nvSpPr>
        <p:spPr>
          <a:xfrm>
            <a:off x="5907596" y="4654311"/>
            <a:ext cx="545621" cy="230832"/>
          </a:xfrm>
          <a:prstGeom prst="rect">
            <a:avLst/>
          </a:prstGeom>
        </p:spPr>
        <p:txBody>
          <a:bodyPr wrap="square">
            <a:spAutoFit/>
          </a:bodyPr>
          <a:lstStyle/>
          <a:p>
            <a:pPr lvl="0">
              <a:defRPr/>
            </a:pPr>
            <a:r>
              <a:rPr lang="en-US" altLang="ko-KR" sz="900"/>
              <a:t>step 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nvGraphicFramePr>
        <p:xfrm>
          <a:off x="911424" y="1690858"/>
          <a:ext cx="10153128" cy="4186413"/>
        </p:xfrm>
        <a:graphic>
          <a:graphicData uri="http://schemas.openxmlformats.org/drawingml/2006/table">
            <a:tbl>
              <a:tblPr>
                <a:tableStyleId>{5C22544A-7EE6-4342-B048-85BDC9FD1C3A}</a:tableStyleId>
              </a:tblPr>
              <a:tblGrid>
                <a:gridCol w="1048465">
                  <a:extLst>
                    <a:ext uri="{9D8B030D-6E8A-4147-A177-3AD203B41FA5}">
                      <a16:colId xmlns:a16="http://schemas.microsoft.com/office/drawing/2014/main" val="20000"/>
                    </a:ext>
                  </a:extLst>
                </a:gridCol>
                <a:gridCol w="3059101">
                  <a:extLst>
                    <a:ext uri="{9D8B030D-6E8A-4147-A177-3AD203B41FA5}">
                      <a16:colId xmlns:a16="http://schemas.microsoft.com/office/drawing/2014/main" val="20001"/>
                    </a:ext>
                  </a:extLst>
                </a:gridCol>
                <a:gridCol w="2838491">
                  <a:extLst>
                    <a:ext uri="{9D8B030D-6E8A-4147-A177-3AD203B41FA5}">
                      <a16:colId xmlns:a16="http://schemas.microsoft.com/office/drawing/2014/main" val="20002"/>
                    </a:ext>
                  </a:extLst>
                </a:gridCol>
                <a:gridCol w="3207071">
                  <a:extLst>
                    <a:ext uri="{9D8B030D-6E8A-4147-A177-3AD203B41FA5}">
                      <a16:colId xmlns:a16="http://schemas.microsoft.com/office/drawing/2014/main" val="20003"/>
                    </a:ext>
                  </a:extLst>
                </a:gridCol>
              </a:tblGrid>
              <a:tr h="362320">
                <a:tc rowSpan="2">
                  <a:txBody>
                    <a:bodyPr/>
                    <a:lstStyle/>
                    <a:p>
                      <a:pPr algn="ctr" latinLnBrk="1">
                        <a:defRPr/>
                      </a:pPr>
                      <a:r>
                        <a:rPr lang="en-US" altLang="ko-KR" sz="1000" b="1">
                          <a:solidFill>
                            <a:schemeClr val="tx1"/>
                          </a:solidFill>
                        </a:rPr>
                        <a:t>FreeBoard</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STEP 5. </a:t>
                      </a:r>
                      <a:r>
                        <a:rPr lang="ko-KR" altLang="en-US" sz="1000" b="1">
                          <a:solidFill>
                            <a:schemeClr val="tx1"/>
                          </a:solidFill>
                        </a:rPr>
                        <a:t>댓글 작성</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 </a:t>
                      </a:r>
                      <a:r>
                        <a:rPr lang="ko-KR" altLang="en-US" sz="1000" b="1">
                          <a:solidFill>
                            <a:schemeClr val="tx1"/>
                          </a:solidFill>
                        </a:rPr>
                        <a:t>댓글 수정</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7. </a:t>
                      </a:r>
                      <a:r>
                        <a:rPr lang="ko-KR" altLang="en-US" sz="1000" b="1">
                          <a:solidFill>
                            <a:schemeClr val="tx1"/>
                          </a:solidFill>
                        </a:rPr>
                        <a:t>댓글 삭제</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824093">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16</a:t>
            </a:fld>
            <a:endParaRPr lang="en-US" altLang="en-US" sz="900"/>
          </a:p>
        </p:txBody>
      </p:sp>
      <p:sp>
        <p:nvSpPr>
          <p:cNvPr id="59" name="순서도: 문서 58"/>
          <p:cNvSpPr/>
          <p:nvPr/>
        </p:nvSpPr>
        <p:spPr>
          <a:xfrm>
            <a:off x="3016000" y="213917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75" name="순서도: 처리 74"/>
          <p:cNvSpPr/>
          <p:nvPr/>
        </p:nvSpPr>
        <p:spPr>
          <a:xfrm>
            <a:off x="2947774" y="2663470"/>
            <a:ext cx="104020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FreeBoardReplyListAction.java</a:t>
            </a:r>
            <a:endParaRPr lang="ko-KR" altLang="en-US" sz="900">
              <a:solidFill>
                <a:schemeClr val="tx1"/>
              </a:solidFill>
            </a:endParaRPr>
          </a:p>
        </p:txBody>
      </p:sp>
      <p:sp>
        <p:nvSpPr>
          <p:cNvPr id="79" name="직사각형 78"/>
          <p:cNvSpPr/>
          <p:nvPr/>
        </p:nvSpPr>
        <p:spPr>
          <a:xfrm>
            <a:off x="2722354" y="3039791"/>
            <a:ext cx="434734" cy="215444"/>
          </a:xfrm>
          <a:prstGeom prst="rect">
            <a:avLst/>
          </a:prstGeom>
        </p:spPr>
        <p:txBody>
          <a:bodyPr wrap="none">
            <a:spAutoFit/>
          </a:bodyPr>
          <a:lstStyle/>
          <a:p>
            <a:pPr lvl="0">
              <a:defRPr/>
            </a:pPr>
            <a:r>
              <a:rPr lang="en-US" altLang="ko-KR" sz="800"/>
              <a:t>NULL</a:t>
            </a:r>
            <a:endParaRPr lang="ko-KR" altLang="en-US" sz="800"/>
          </a:p>
        </p:txBody>
      </p:sp>
      <p:cxnSp>
        <p:nvCxnSpPr>
          <p:cNvPr id="82" name="직선 화살표 연결선 81"/>
          <p:cNvCxnSpPr/>
          <p:nvPr/>
        </p:nvCxnSpPr>
        <p:spPr>
          <a:xfrm>
            <a:off x="3501747" y="297443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3" name="순서도: 처리 82"/>
          <p:cNvSpPr/>
          <p:nvPr/>
        </p:nvSpPr>
        <p:spPr>
          <a:xfrm>
            <a:off x="3097556" y="3167067"/>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84" name="직선 화살표 연결선 83"/>
          <p:cNvCxnSpPr/>
          <p:nvPr/>
        </p:nvCxnSpPr>
        <p:spPr>
          <a:xfrm>
            <a:off x="3501746" y="3343402"/>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stCxn id="83" idx="1"/>
            <a:endCxn id="88" idx="0"/>
          </p:cNvCxnSpPr>
          <p:nvPr/>
        </p:nvCxnSpPr>
        <p:spPr>
          <a:xfrm rot="10800000" flipV="1">
            <a:off x="2831724" y="3255235"/>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2210981" y="349332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93" name="직선 화살표 연결선 92"/>
          <p:cNvCxnSpPr/>
          <p:nvPr/>
        </p:nvCxnSpPr>
        <p:spPr>
          <a:xfrm>
            <a:off x="3493506" y="24568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2101080" y="2593207"/>
            <a:ext cx="409055" cy="409055"/>
          </a:xfrm>
          <a:prstGeom prst="rect">
            <a:avLst/>
          </a:prstGeom>
        </p:spPr>
      </p:pic>
      <p:sp>
        <p:nvSpPr>
          <p:cNvPr id="95" name="직사각형 94"/>
          <p:cNvSpPr/>
          <p:nvPr/>
        </p:nvSpPr>
        <p:spPr>
          <a:xfrm>
            <a:off x="1962637" y="2927555"/>
            <a:ext cx="1206601" cy="184666"/>
          </a:xfrm>
          <a:prstGeom prst="rect">
            <a:avLst/>
          </a:prstGeom>
        </p:spPr>
        <p:txBody>
          <a:bodyPr wrap="square">
            <a:spAutoFit/>
          </a:bodyPr>
          <a:lstStyle/>
          <a:p>
            <a:pPr lvl="0">
              <a:defRPr/>
            </a:pPr>
            <a:r>
              <a:rPr lang="en-US" altLang="ko-KR" sz="600"/>
              <a:t>TABLE_REPLY_FREETALK</a:t>
            </a:r>
          </a:p>
        </p:txBody>
      </p:sp>
      <p:cxnSp>
        <p:nvCxnSpPr>
          <p:cNvPr id="96" name="직선 화살표 연결선 95"/>
          <p:cNvCxnSpPr/>
          <p:nvPr/>
        </p:nvCxnSpPr>
        <p:spPr>
          <a:xfrm>
            <a:off x="2571627" y="2762009"/>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2555132" y="287967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2990025" y="4332243"/>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a:t>
            </a:r>
          </a:p>
        </p:txBody>
      </p:sp>
      <p:sp>
        <p:nvSpPr>
          <p:cNvPr id="108" name="순서도: 데이터 107"/>
          <p:cNvSpPr/>
          <p:nvPr/>
        </p:nvSpPr>
        <p:spPr>
          <a:xfrm>
            <a:off x="2890024" y="3808903"/>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cxnSp>
        <p:nvCxnSpPr>
          <p:cNvPr id="113" name="직선 화살표 연결선 112"/>
          <p:cNvCxnSpPr/>
          <p:nvPr/>
        </p:nvCxnSpPr>
        <p:spPr>
          <a:xfrm>
            <a:off x="3505402" y="412398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3445000" y="3424331"/>
            <a:ext cx="1225015" cy="215444"/>
          </a:xfrm>
          <a:prstGeom prst="rect">
            <a:avLst/>
          </a:prstGeom>
        </p:spPr>
        <p:txBody>
          <a:bodyPr wrap="none">
            <a:spAutoFit/>
          </a:bodyPr>
          <a:lstStyle/>
          <a:p>
            <a:pPr lvl="0">
              <a:defRPr/>
            </a:pPr>
            <a:r>
              <a:rPr lang="en-US" altLang="ko-KR" sz="800"/>
              <a:t>session_id  NOT NULL</a:t>
            </a:r>
            <a:endParaRPr lang="ko-KR" altLang="en-US" sz="800"/>
          </a:p>
        </p:txBody>
      </p:sp>
      <p:sp>
        <p:nvSpPr>
          <p:cNvPr id="115" name="순서도: 처리 114"/>
          <p:cNvSpPr/>
          <p:nvPr/>
        </p:nvSpPr>
        <p:spPr>
          <a:xfrm>
            <a:off x="2982325" y="4838878"/>
            <a:ext cx="104020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FreeBoardReplyOkAction.java</a:t>
            </a:r>
            <a:endParaRPr lang="ko-KR" altLang="en-US" sz="900">
              <a:solidFill>
                <a:schemeClr val="tx1"/>
              </a:solidFill>
            </a:endParaRPr>
          </a:p>
        </p:txBody>
      </p:sp>
      <p:cxnSp>
        <p:nvCxnSpPr>
          <p:cNvPr id="116" name="직선 화살표 연결선 115"/>
          <p:cNvCxnSpPr/>
          <p:nvPr/>
        </p:nvCxnSpPr>
        <p:spPr>
          <a:xfrm>
            <a:off x="3515407" y="463792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p:cNvCxnSpPr/>
          <p:nvPr/>
        </p:nvCxnSpPr>
        <p:spPr>
          <a:xfrm flipH="1">
            <a:off x="2712596" y="500098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2" name="직사각형 121"/>
          <p:cNvSpPr/>
          <p:nvPr/>
        </p:nvSpPr>
        <p:spPr>
          <a:xfrm>
            <a:off x="2178660" y="5140324"/>
            <a:ext cx="1206601" cy="184666"/>
          </a:xfrm>
          <a:prstGeom prst="rect">
            <a:avLst/>
          </a:prstGeom>
        </p:spPr>
        <p:txBody>
          <a:bodyPr wrap="square">
            <a:spAutoFit/>
          </a:bodyPr>
          <a:lstStyle/>
          <a:p>
            <a:pPr lvl="0">
              <a:defRPr/>
            </a:pPr>
            <a:r>
              <a:rPr lang="en-US" altLang="ko-KR" sz="600"/>
              <a:t>TABLE_REPLY_FREETALK</a:t>
            </a:r>
          </a:p>
        </p:txBody>
      </p:sp>
      <p:pic>
        <p:nvPicPr>
          <p:cNvPr id="126" name="그림 125"/>
          <p:cNvPicPr>
            <a:picLocks noChangeAspect="1"/>
          </p:cNvPicPr>
          <p:nvPr/>
        </p:nvPicPr>
        <p:blipFill rotWithShape="1">
          <a:blip r:embed="rId3"/>
          <a:srcRect l="13420" t="13190" r="9390" b="26140"/>
          <a:stretch>
            <a:fillRect/>
          </a:stretch>
        </p:blipFill>
        <p:spPr>
          <a:xfrm>
            <a:off x="2342987" y="4888453"/>
            <a:ext cx="309008" cy="242865"/>
          </a:xfrm>
          <a:prstGeom prst="rect">
            <a:avLst/>
          </a:prstGeom>
        </p:spPr>
      </p:pic>
      <p:cxnSp>
        <p:nvCxnSpPr>
          <p:cNvPr id="128" name="직선 화살표 연결선 127"/>
          <p:cNvCxnSpPr/>
          <p:nvPr/>
        </p:nvCxnSpPr>
        <p:spPr>
          <a:xfrm>
            <a:off x="3515563" y="51565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3464937" y="537616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0" name="직사각형 129"/>
          <p:cNvSpPr/>
          <p:nvPr/>
        </p:nvSpPr>
        <p:spPr>
          <a:xfrm>
            <a:off x="3525093" y="5321495"/>
            <a:ext cx="545621" cy="230832"/>
          </a:xfrm>
          <a:prstGeom prst="rect">
            <a:avLst/>
          </a:prstGeom>
        </p:spPr>
        <p:txBody>
          <a:bodyPr wrap="square">
            <a:spAutoFit/>
          </a:bodyPr>
          <a:lstStyle/>
          <a:p>
            <a:pPr lvl="0">
              <a:defRPr/>
            </a:pPr>
            <a:r>
              <a:rPr lang="en-US" altLang="ko-KR" sz="900"/>
              <a:t>step 3</a:t>
            </a:r>
          </a:p>
        </p:txBody>
      </p:sp>
      <p:sp>
        <p:nvSpPr>
          <p:cNvPr id="131" name="순서도: 문서 130"/>
          <p:cNvSpPr/>
          <p:nvPr/>
        </p:nvSpPr>
        <p:spPr>
          <a:xfrm>
            <a:off x="5936082" y="212170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135" name="순서도: 처리 134"/>
          <p:cNvSpPr/>
          <p:nvPr/>
        </p:nvSpPr>
        <p:spPr>
          <a:xfrm>
            <a:off x="5920034" y="2636912"/>
            <a:ext cx="104020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FreeBoardReplyListAction.java</a:t>
            </a:r>
            <a:endParaRPr lang="ko-KR" altLang="en-US" sz="900">
              <a:solidFill>
                <a:schemeClr val="tx1"/>
              </a:solidFill>
            </a:endParaRPr>
          </a:p>
        </p:txBody>
      </p:sp>
      <p:cxnSp>
        <p:nvCxnSpPr>
          <p:cNvPr id="161" name="직선 화살표 연결선 160"/>
          <p:cNvCxnSpPr/>
          <p:nvPr/>
        </p:nvCxnSpPr>
        <p:spPr>
          <a:xfrm>
            <a:off x="6474007" y="294787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처리 161"/>
          <p:cNvSpPr/>
          <p:nvPr/>
        </p:nvSpPr>
        <p:spPr>
          <a:xfrm>
            <a:off x="6069816" y="3140509"/>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163" name="직선 화살표 연결선 162"/>
          <p:cNvCxnSpPr/>
          <p:nvPr/>
        </p:nvCxnSpPr>
        <p:spPr>
          <a:xfrm>
            <a:off x="6465766" y="243028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65" name="그림 164" descr="모니터, 컴퓨터이(가) 표시된 사진  자동 생성된 설명"/>
          <p:cNvPicPr>
            <a:picLocks noChangeAspect="1"/>
          </p:cNvPicPr>
          <p:nvPr/>
        </p:nvPicPr>
        <p:blipFill rotWithShape="1">
          <a:blip r:embed="rId2"/>
          <a:stretch>
            <a:fillRect/>
          </a:stretch>
        </p:blipFill>
        <p:spPr>
          <a:xfrm>
            <a:off x="5073340" y="2566649"/>
            <a:ext cx="409055" cy="409055"/>
          </a:xfrm>
          <a:prstGeom prst="rect">
            <a:avLst/>
          </a:prstGeom>
        </p:spPr>
      </p:pic>
      <p:sp>
        <p:nvSpPr>
          <p:cNvPr id="166" name="직사각형 165"/>
          <p:cNvSpPr/>
          <p:nvPr/>
        </p:nvSpPr>
        <p:spPr>
          <a:xfrm>
            <a:off x="4934897" y="2900997"/>
            <a:ext cx="1206601" cy="184666"/>
          </a:xfrm>
          <a:prstGeom prst="rect">
            <a:avLst/>
          </a:prstGeom>
        </p:spPr>
        <p:txBody>
          <a:bodyPr wrap="square">
            <a:spAutoFit/>
          </a:bodyPr>
          <a:lstStyle/>
          <a:p>
            <a:pPr lvl="0">
              <a:defRPr/>
            </a:pPr>
            <a:r>
              <a:rPr lang="en-US" altLang="ko-KR" sz="600"/>
              <a:t>TABLE_REPLY_FREETALK</a:t>
            </a:r>
          </a:p>
        </p:txBody>
      </p:sp>
      <p:cxnSp>
        <p:nvCxnSpPr>
          <p:cNvPr id="167" name="직선 화살표 연결선 166"/>
          <p:cNvCxnSpPr/>
          <p:nvPr/>
        </p:nvCxnSpPr>
        <p:spPr>
          <a:xfrm>
            <a:off x="5543887" y="273545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8" name="직선 화살표 연결선 167"/>
          <p:cNvCxnSpPr/>
          <p:nvPr/>
        </p:nvCxnSpPr>
        <p:spPr>
          <a:xfrm flipH="1">
            <a:off x="5527392" y="2853115"/>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9" name="순서도: 처리 168"/>
          <p:cNvSpPr/>
          <p:nvPr/>
        </p:nvSpPr>
        <p:spPr>
          <a:xfrm>
            <a:off x="5973879" y="3536846"/>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a:t>
            </a:r>
          </a:p>
        </p:txBody>
      </p:sp>
      <p:cxnSp>
        <p:nvCxnSpPr>
          <p:cNvPr id="175" name="직선 화살표 연결선 174"/>
          <p:cNvCxnSpPr/>
          <p:nvPr/>
        </p:nvCxnSpPr>
        <p:spPr>
          <a:xfrm>
            <a:off x="6492316" y="33325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6" name="직선 화살표 연결선 175"/>
          <p:cNvCxnSpPr/>
          <p:nvPr/>
        </p:nvCxnSpPr>
        <p:spPr>
          <a:xfrm>
            <a:off x="6492316" y="385003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5883661" y="4057243"/>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sp>
        <p:nvSpPr>
          <p:cNvPr id="178" name="순서도: 처리 177"/>
          <p:cNvSpPr/>
          <p:nvPr/>
        </p:nvSpPr>
        <p:spPr>
          <a:xfrm>
            <a:off x="5987988" y="4570377"/>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완료</a:t>
            </a:r>
          </a:p>
        </p:txBody>
      </p:sp>
      <p:cxnSp>
        <p:nvCxnSpPr>
          <p:cNvPr id="179" name="직선 화살표 연결선 178"/>
          <p:cNvCxnSpPr/>
          <p:nvPr/>
        </p:nvCxnSpPr>
        <p:spPr>
          <a:xfrm>
            <a:off x="6492316" y="43562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6492316" y="486189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0" name="순서도: 처리 189"/>
          <p:cNvSpPr/>
          <p:nvPr/>
        </p:nvSpPr>
        <p:spPr>
          <a:xfrm>
            <a:off x="5804568" y="5053372"/>
            <a:ext cx="139095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FreeBoardReplyModifyOkAction.java</a:t>
            </a:r>
            <a:endParaRPr lang="ko-KR" altLang="en-US" sz="900">
              <a:solidFill>
                <a:schemeClr val="tx1"/>
              </a:solidFill>
            </a:endParaRPr>
          </a:p>
        </p:txBody>
      </p:sp>
      <p:cxnSp>
        <p:nvCxnSpPr>
          <p:cNvPr id="191" name="직선 화살표 연결선 190"/>
          <p:cNvCxnSpPr/>
          <p:nvPr/>
        </p:nvCxnSpPr>
        <p:spPr>
          <a:xfrm>
            <a:off x="6499708" y="537103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6449675" y="560013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93" name="직사각형 192"/>
          <p:cNvSpPr/>
          <p:nvPr/>
        </p:nvSpPr>
        <p:spPr>
          <a:xfrm>
            <a:off x="6509831" y="5545465"/>
            <a:ext cx="545621" cy="230832"/>
          </a:xfrm>
          <a:prstGeom prst="rect">
            <a:avLst/>
          </a:prstGeom>
        </p:spPr>
        <p:txBody>
          <a:bodyPr wrap="square">
            <a:spAutoFit/>
          </a:bodyPr>
          <a:lstStyle/>
          <a:p>
            <a:pPr lvl="0">
              <a:defRPr/>
            </a:pPr>
            <a:r>
              <a:rPr lang="en-US" altLang="ko-KR" sz="900"/>
              <a:t>step 3</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5086572" y="5014973"/>
            <a:ext cx="409055" cy="409055"/>
          </a:xfrm>
          <a:prstGeom prst="rect">
            <a:avLst/>
          </a:prstGeom>
        </p:spPr>
      </p:pic>
      <p:sp>
        <p:nvSpPr>
          <p:cNvPr id="195" name="직사각형 194"/>
          <p:cNvSpPr/>
          <p:nvPr/>
        </p:nvSpPr>
        <p:spPr>
          <a:xfrm>
            <a:off x="4948129" y="5349321"/>
            <a:ext cx="1206601" cy="184666"/>
          </a:xfrm>
          <a:prstGeom prst="rect">
            <a:avLst/>
          </a:prstGeom>
        </p:spPr>
        <p:txBody>
          <a:bodyPr wrap="square">
            <a:spAutoFit/>
          </a:bodyPr>
          <a:lstStyle/>
          <a:p>
            <a:pPr lvl="0">
              <a:defRPr/>
            </a:pPr>
            <a:r>
              <a:rPr lang="en-US" altLang="ko-KR" sz="600"/>
              <a:t>TABLE_REPLY_FREETALK</a:t>
            </a:r>
          </a:p>
        </p:txBody>
      </p:sp>
      <p:cxnSp>
        <p:nvCxnSpPr>
          <p:cNvPr id="202" name="직선 화살표 연결선 201"/>
          <p:cNvCxnSpPr/>
          <p:nvPr/>
        </p:nvCxnSpPr>
        <p:spPr>
          <a:xfrm>
            <a:off x="5557119" y="518377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5540624" y="530143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순서도: 문서 203"/>
          <p:cNvSpPr/>
          <p:nvPr/>
        </p:nvSpPr>
        <p:spPr>
          <a:xfrm>
            <a:off x="9069725" y="236483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205" name="순서도: 처리 204"/>
          <p:cNvSpPr/>
          <p:nvPr/>
        </p:nvSpPr>
        <p:spPr>
          <a:xfrm>
            <a:off x="9053677" y="2880044"/>
            <a:ext cx="104020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FreeBoardReplyListAction.java</a:t>
            </a:r>
            <a:endParaRPr lang="ko-KR" altLang="en-US" sz="900">
              <a:solidFill>
                <a:schemeClr val="tx1"/>
              </a:solidFill>
            </a:endParaRPr>
          </a:p>
        </p:txBody>
      </p:sp>
      <p:cxnSp>
        <p:nvCxnSpPr>
          <p:cNvPr id="207" name="직선 화살표 연결선 206"/>
          <p:cNvCxnSpPr/>
          <p:nvPr/>
        </p:nvCxnSpPr>
        <p:spPr>
          <a:xfrm>
            <a:off x="9607650" y="31910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순서도: 처리 208"/>
          <p:cNvSpPr/>
          <p:nvPr/>
        </p:nvSpPr>
        <p:spPr>
          <a:xfrm>
            <a:off x="9203459" y="3383641"/>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214" name="직선 화살표 연결선 213"/>
          <p:cNvCxnSpPr/>
          <p:nvPr/>
        </p:nvCxnSpPr>
        <p:spPr>
          <a:xfrm>
            <a:off x="9599409" y="26734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15" name="그림 214" descr="모니터, 컴퓨터이(가) 표시된 사진  자동 생성된 설명"/>
          <p:cNvPicPr>
            <a:picLocks noChangeAspect="1"/>
          </p:cNvPicPr>
          <p:nvPr/>
        </p:nvPicPr>
        <p:blipFill rotWithShape="1">
          <a:blip r:embed="rId2"/>
          <a:stretch>
            <a:fillRect/>
          </a:stretch>
        </p:blipFill>
        <p:spPr>
          <a:xfrm>
            <a:off x="8206983" y="2809781"/>
            <a:ext cx="409055" cy="409055"/>
          </a:xfrm>
          <a:prstGeom prst="rect">
            <a:avLst/>
          </a:prstGeom>
        </p:spPr>
      </p:pic>
      <p:sp>
        <p:nvSpPr>
          <p:cNvPr id="216" name="직사각형 215"/>
          <p:cNvSpPr/>
          <p:nvPr/>
        </p:nvSpPr>
        <p:spPr>
          <a:xfrm>
            <a:off x="8068540" y="3144129"/>
            <a:ext cx="1206601" cy="184666"/>
          </a:xfrm>
          <a:prstGeom prst="rect">
            <a:avLst/>
          </a:prstGeom>
        </p:spPr>
        <p:txBody>
          <a:bodyPr wrap="square">
            <a:spAutoFit/>
          </a:bodyPr>
          <a:lstStyle/>
          <a:p>
            <a:pPr lvl="0">
              <a:defRPr/>
            </a:pPr>
            <a:r>
              <a:rPr lang="en-US" altLang="ko-KR" sz="600"/>
              <a:t>TABLE_REPLY_FREETALK</a:t>
            </a:r>
          </a:p>
        </p:txBody>
      </p:sp>
      <p:cxnSp>
        <p:nvCxnSpPr>
          <p:cNvPr id="218" name="직선 화살표 연결선 217"/>
          <p:cNvCxnSpPr/>
          <p:nvPr/>
        </p:nvCxnSpPr>
        <p:spPr>
          <a:xfrm>
            <a:off x="8677530" y="2978583"/>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9" name="직선 화살표 연결선 218"/>
          <p:cNvCxnSpPr/>
          <p:nvPr/>
        </p:nvCxnSpPr>
        <p:spPr>
          <a:xfrm flipH="1">
            <a:off x="8661035" y="309624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0" name="순서도: 처리 219"/>
          <p:cNvSpPr/>
          <p:nvPr/>
        </p:nvSpPr>
        <p:spPr>
          <a:xfrm>
            <a:off x="9107522" y="377997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삭제</a:t>
            </a:r>
          </a:p>
        </p:txBody>
      </p:sp>
      <p:cxnSp>
        <p:nvCxnSpPr>
          <p:cNvPr id="221" name="직선 화살표 연결선 220"/>
          <p:cNvCxnSpPr/>
          <p:nvPr/>
        </p:nvCxnSpPr>
        <p:spPr>
          <a:xfrm>
            <a:off x="9625959" y="357567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9638252" y="50925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8" name="직선 화살표 연결선 227"/>
          <p:cNvCxnSpPr/>
          <p:nvPr/>
        </p:nvCxnSpPr>
        <p:spPr>
          <a:xfrm>
            <a:off x="9618229" y="40773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0" name="순서도: 처리 229"/>
          <p:cNvSpPr/>
          <p:nvPr/>
        </p:nvSpPr>
        <p:spPr>
          <a:xfrm>
            <a:off x="8930481" y="4268868"/>
            <a:ext cx="139095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FreeBoardReplyDeleteOkAction.java</a:t>
            </a:r>
            <a:endParaRPr lang="ko-KR" altLang="en-US" sz="900">
              <a:solidFill>
                <a:schemeClr val="tx1"/>
              </a:solidFill>
            </a:endParaRPr>
          </a:p>
        </p:txBody>
      </p:sp>
      <p:cxnSp>
        <p:nvCxnSpPr>
          <p:cNvPr id="231" name="직선 화살표 연결선 230"/>
          <p:cNvCxnSpPr/>
          <p:nvPr/>
        </p:nvCxnSpPr>
        <p:spPr>
          <a:xfrm>
            <a:off x="9625621" y="45865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9578096" y="5335901"/>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33" name="직사각형 232"/>
          <p:cNvSpPr/>
          <p:nvPr/>
        </p:nvSpPr>
        <p:spPr>
          <a:xfrm>
            <a:off x="9638252" y="5281232"/>
            <a:ext cx="545621" cy="230832"/>
          </a:xfrm>
          <a:prstGeom prst="rect">
            <a:avLst/>
          </a:prstGeom>
        </p:spPr>
        <p:txBody>
          <a:bodyPr wrap="square">
            <a:spAutoFit/>
          </a:bodyPr>
          <a:lstStyle/>
          <a:p>
            <a:pPr lvl="0">
              <a:defRPr/>
            </a:pPr>
            <a:r>
              <a:rPr lang="en-US" altLang="ko-KR" sz="900"/>
              <a:t>step 3</a:t>
            </a:r>
          </a:p>
        </p:txBody>
      </p:sp>
      <p:pic>
        <p:nvPicPr>
          <p:cNvPr id="234" name="그림 233" descr="모니터, 컴퓨터이(가) 표시된 사진  자동 생성된 설명"/>
          <p:cNvPicPr>
            <a:picLocks noChangeAspect="1"/>
          </p:cNvPicPr>
          <p:nvPr/>
        </p:nvPicPr>
        <p:blipFill rotWithShape="1">
          <a:blip r:embed="rId2"/>
          <a:stretch>
            <a:fillRect/>
          </a:stretch>
        </p:blipFill>
        <p:spPr>
          <a:xfrm>
            <a:off x="8212485" y="4230469"/>
            <a:ext cx="409055" cy="409055"/>
          </a:xfrm>
          <a:prstGeom prst="rect">
            <a:avLst/>
          </a:prstGeom>
        </p:spPr>
      </p:pic>
      <p:sp>
        <p:nvSpPr>
          <p:cNvPr id="235" name="직사각형 234"/>
          <p:cNvSpPr/>
          <p:nvPr/>
        </p:nvSpPr>
        <p:spPr>
          <a:xfrm>
            <a:off x="8074042" y="4564817"/>
            <a:ext cx="1206601" cy="184666"/>
          </a:xfrm>
          <a:prstGeom prst="rect">
            <a:avLst/>
          </a:prstGeom>
        </p:spPr>
        <p:txBody>
          <a:bodyPr wrap="square">
            <a:spAutoFit/>
          </a:bodyPr>
          <a:lstStyle/>
          <a:p>
            <a:pPr lvl="0">
              <a:defRPr/>
            </a:pPr>
            <a:r>
              <a:rPr lang="en-US" altLang="ko-KR" sz="600"/>
              <a:t>TABLE_REPLY_FREETALK</a:t>
            </a:r>
          </a:p>
        </p:txBody>
      </p:sp>
      <p:cxnSp>
        <p:nvCxnSpPr>
          <p:cNvPr id="236" name="직선 화살표 연결선 235"/>
          <p:cNvCxnSpPr/>
          <p:nvPr/>
        </p:nvCxnSpPr>
        <p:spPr>
          <a:xfrm>
            <a:off x="8683032" y="439927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37" name="직선 화살표 연결선 236"/>
          <p:cNvCxnSpPr/>
          <p:nvPr/>
        </p:nvCxnSpPr>
        <p:spPr>
          <a:xfrm flipH="1">
            <a:off x="8666537" y="4516935"/>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8" name="순서도: 처리 237"/>
          <p:cNvSpPr/>
          <p:nvPr/>
        </p:nvSpPr>
        <p:spPr>
          <a:xfrm>
            <a:off x="9102085" y="4788923"/>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댓글이 삭제되었습니다</a:t>
            </a:r>
            <a:r>
              <a:rPr lang="en-US" altLang="ko-KR" sz="65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239" name="순서도: 수행의 시작/종료 238"/>
          <p:cNvSpPr/>
          <p:nvPr/>
        </p:nvSpPr>
        <p:spPr>
          <a:xfrm>
            <a:off x="9418677" y="4964872"/>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인증 후기</a:t>
            </a:r>
          </a:p>
        </p:txBody>
      </p:sp>
      <p:graphicFrame>
        <p:nvGraphicFramePr>
          <p:cNvPr id="3" name="표 2"/>
          <p:cNvGraphicFramePr>
            <a:graphicFrameLocks noGrp="1"/>
          </p:cNvGraphicFramePr>
          <p:nvPr/>
        </p:nvGraphicFramePr>
        <p:xfrm>
          <a:off x="1209540" y="1690859"/>
          <a:ext cx="10431075" cy="3960440"/>
        </p:xfrm>
        <a:graphic>
          <a:graphicData uri="http://schemas.openxmlformats.org/drawingml/2006/table">
            <a:tbl>
              <a:tblPr>
                <a:tableStyleId>{5C22544A-7EE6-4342-B048-85BDC9FD1C3A}</a:tableStyleId>
              </a:tblPr>
              <a:tblGrid>
                <a:gridCol w="854012">
                  <a:extLst>
                    <a:ext uri="{9D8B030D-6E8A-4147-A177-3AD203B41FA5}">
                      <a16:colId xmlns:a16="http://schemas.microsoft.com/office/drawing/2014/main" val="20000"/>
                    </a:ext>
                  </a:extLst>
                </a:gridCol>
                <a:gridCol w="2491746">
                  <a:extLst>
                    <a:ext uri="{9D8B030D-6E8A-4147-A177-3AD203B41FA5}">
                      <a16:colId xmlns:a16="http://schemas.microsoft.com/office/drawing/2014/main" val="20001"/>
                    </a:ext>
                  </a:extLst>
                </a:gridCol>
                <a:gridCol w="2312051">
                  <a:extLst>
                    <a:ext uri="{9D8B030D-6E8A-4147-A177-3AD203B41FA5}">
                      <a16:colId xmlns:a16="http://schemas.microsoft.com/office/drawing/2014/main" val="20002"/>
                    </a:ext>
                  </a:extLst>
                </a:gridCol>
                <a:gridCol w="2612273">
                  <a:extLst>
                    <a:ext uri="{9D8B030D-6E8A-4147-A177-3AD203B41FA5}">
                      <a16:colId xmlns:a16="http://schemas.microsoft.com/office/drawing/2014/main" val="20003"/>
                    </a:ext>
                  </a:extLst>
                </a:gridCol>
                <a:gridCol w="2160993">
                  <a:extLst>
                    <a:ext uri="{9D8B030D-6E8A-4147-A177-3AD203B41FA5}">
                      <a16:colId xmlns:a16="http://schemas.microsoft.com/office/drawing/2014/main" val="20004"/>
                    </a:ext>
                  </a:extLst>
                </a:gridCol>
              </a:tblGrid>
              <a:tr h="342763">
                <a:tc rowSpan="2">
                  <a:txBody>
                    <a:bodyPr/>
                    <a:lstStyle/>
                    <a:p>
                      <a:pPr algn="ctr" latinLnBrk="1">
                        <a:defRPr/>
                      </a:pPr>
                      <a:r>
                        <a:rPr lang="en-US" altLang="ko-KR" sz="800" b="1">
                          <a:solidFill>
                            <a:schemeClr val="tx1"/>
                          </a:solidFill>
                        </a:rPr>
                        <a:t>ReviewBoard</a:t>
                      </a:r>
                    </a:p>
                    <a:p>
                      <a:pPr algn="ctr" latinLnBrk="1">
                        <a:defRPr/>
                      </a:pPr>
                      <a:r>
                        <a:rPr lang="en-US" altLang="ko-KR" sz="800" b="1">
                          <a:solidFill>
                            <a:schemeClr val="tx1"/>
                          </a:solidFill>
                        </a:rPr>
                        <a:t>User flow</a:t>
                      </a:r>
                      <a:endParaRPr lang="ko-KR" altLang="en-US" sz="8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STEP 1. </a:t>
                      </a:r>
                      <a:r>
                        <a:rPr lang="ko-KR" altLang="en-US" sz="1000" b="1">
                          <a:solidFill>
                            <a:schemeClr val="tx1"/>
                          </a:solidFill>
                        </a:rPr>
                        <a:t>게시판 리스트</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2. </a:t>
                      </a:r>
                      <a:r>
                        <a:rPr lang="ko-KR" altLang="en-US" sz="1000" b="1">
                          <a:solidFill>
                            <a:schemeClr val="tx1"/>
                          </a:solidFill>
                        </a:rPr>
                        <a:t>게시판 글쓰기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3. </a:t>
                      </a:r>
                      <a:r>
                        <a:rPr lang="ko-KR" altLang="en-US" sz="1000" b="1">
                          <a:solidFill>
                            <a:schemeClr val="tx1"/>
                          </a:solidFill>
                        </a:rPr>
                        <a:t>게시글 상세보기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4. </a:t>
                      </a:r>
                      <a:r>
                        <a:rPr lang="ko-KR" altLang="en-US" sz="1000" b="1">
                          <a:solidFill>
                            <a:schemeClr val="tx1"/>
                          </a:solidFill>
                        </a:rPr>
                        <a:t>게시글 수정</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17</a:t>
            </a:fld>
            <a:endParaRPr lang="en-US" altLang="en-US" sz="900"/>
          </a:p>
        </p:txBody>
      </p:sp>
      <p:sp>
        <p:nvSpPr>
          <p:cNvPr id="59" name="순서도: 문서 58"/>
          <p:cNvSpPr/>
          <p:nvPr/>
        </p:nvSpPr>
        <p:spPr>
          <a:xfrm>
            <a:off x="2973973" y="206084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reviewList.jsp</a:t>
            </a:r>
            <a:endParaRPr lang="ko-KR" altLang="en-US" sz="900">
              <a:solidFill>
                <a:schemeClr val="tx1"/>
              </a:solidFill>
            </a:endParaRPr>
          </a:p>
        </p:txBody>
      </p:sp>
      <p:sp>
        <p:nvSpPr>
          <p:cNvPr id="60" name="순서도: 처리 59"/>
          <p:cNvSpPr/>
          <p:nvPr/>
        </p:nvSpPr>
        <p:spPr>
          <a:xfrm>
            <a:off x="2935061" y="373287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제목</a:t>
            </a:r>
          </a:p>
        </p:txBody>
      </p:sp>
      <p:sp>
        <p:nvSpPr>
          <p:cNvPr id="75" name="순서도: 처리 74"/>
          <p:cNvSpPr/>
          <p:nvPr/>
        </p:nvSpPr>
        <p:spPr>
          <a:xfrm>
            <a:off x="2905746" y="2585140"/>
            <a:ext cx="109137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ReviewBoardListOkAction.java</a:t>
            </a:r>
            <a:endParaRPr lang="ko-KR" altLang="en-US" sz="900">
              <a:solidFill>
                <a:schemeClr val="tx1"/>
              </a:solidFill>
            </a:endParaRPr>
          </a:p>
        </p:txBody>
      </p:sp>
      <p:sp>
        <p:nvSpPr>
          <p:cNvPr id="79" name="직사각형 78"/>
          <p:cNvSpPr/>
          <p:nvPr/>
        </p:nvSpPr>
        <p:spPr>
          <a:xfrm>
            <a:off x="2680327" y="2961461"/>
            <a:ext cx="434734" cy="215444"/>
          </a:xfrm>
          <a:prstGeom prst="rect">
            <a:avLst/>
          </a:prstGeom>
        </p:spPr>
        <p:txBody>
          <a:bodyPr wrap="none">
            <a:spAutoFit/>
          </a:bodyPr>
          <a:lstStyle/>
          <a:p>
            <a:pPr lvl="0">
              <a:defRPr/>
            </a:pPr>
            <a:r>
              <a:rPr lang="en-US" altLang="ko-KR" sz="800"/>
              <a:t>NULL</a:t>
            </a:r>
            <a:endParaRPr lang="ko-KR" altLang="en-US" sz="800"/>
          </a:p>
        </p:txBody>
      </p:sp>
      <p:cxnSp>
        <p:nvCxnSpPr>
          <p:cNvPr id="82" name="직선 화살표 연결선 81"/>
          <p:cNvCxnSpPr/>
          <p:nvPr/>
        </p:nvCxnSpPr>
        <p:spPr>
          <a:xfrm>
            <a:off x="3459720" y="289610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3" name="순서도: 처리 82"/>
          <p:cNvSpPr/>
          <p:nvPr/>
        </p:nvSpPr>
        <p:spPr>
          <a:xfrm>
            <a:off x="3055529" y="3088737"/>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84" name="직선 화살표 연결선 83"/>
          <p:cNvCxnSpPr/>
          <p:nvPr/>
        </p:nvCxnSpPr>
        <p:spPr>
          <a:xfrm>
            <a:off x="3459719" y="3265072"/>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stCxn id="83" idx="1"/>
            <a:endCxn id="88" idx="0"/>
          </p:cNvCxnSpPr>
          <p:nvPr/>
        </p:nvCxnSpPr>
        <p:spPr>
          <a:xfrm rot="10800000" flipV="1">
            <a:off x="2789697" y="3176905"/>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2168954" y="341499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89" name="직사각형 88"/>
          <p:cNvSpPr/>
          <p:nvPr/>
        </p:nvSpPr>
        <p:spPr>
          <a:xfrm>
            <a:off x="3417706" y="3302866"/>
            <a:ext cx="684803" cy="215444"/>
          </a:xfrm>
          <a:prstGeom prst="rect">
            <a:avLst/>
          </a:prstGeom>
        </p:spPr>
        <p:txBody>
          <a:bodyPr wrap="none">
            <a:spAutoFit/>
          </a:bodyPr>
          <a:lstStyle/>
          <a:p>
            <a:pPr lvl="0">
              <a:defRPr/>
            </a:pPr>
            <a:r>
              <a:rPr lang="en-US" altLang="ko-KR" sz="800"/>
              <a:t>NOT</a:t>
            </a:r>
            <a:r>
              <a:rPr lang="ko-KR" altLang="en-US" sz="800"/>
              <a:t> </a:t>
            </a:r>
            <a:r>
              <a:rPr lang="en-US" altLang="ko-KR" sz="800"/>
              <a:t>NULL</a:t>
            </a:r>
            <a:endParaRPr lang="ko-KR" altLang="en-US" sz="800"/>
          </a:p>
        </p:txBody>
      </p:sp>
      <p:cxnSp>
        <p:nvCxnSpPr>
          <p:cNvPr id="93" name="직선 화살표 연결선 92"/>
          <p:cNvCxnSpPr/>
          <p:nvPr/>
        </p:nvCxnSpPr>
        <p:spPr>
          <a:xfrm>
            <a:off x="3451479" y="237851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2084597" y="2558923"/>
            <a:ext cx="409055" cy="409055"/>
          </a:xfrm>
          <a:prstGeom prst="rect">
            <a:avLst/>
          </a:prstGeom>
        </p:spPr>
      </p:pic>
      <p:sp>
        <p:nvSpPr>
          <p:cNvPr id="95" name="직사각형 94"/>
          <p:cNvSpPr/>
          <p:nvPr/>
        </p:nvSpPr>
        <p:spPr>
          <a:xfrm>
            <a:off x="2020756" y="2855822"/>
            <a:ext cx="1206601" cy="184666"/>
          </a:xfrm>
          <a:prstGeom prst="rect">
            <a:avLst/>
          </a:prstGeom>
        </p:spPr>
        <p:txBody>
          <a:bodyPr wrap="square">
            <a:spAutoFit/>
          </a:bodyPr>
          <a:lstStyle/>
          <a:p>
            <a:pPr lvl="0">
              <a:defRPr/>
            </a:pPr>
            <a:r>
              <a:rPr lang="en-US" altLang="ko-KR" sz="600"/>
              <a:t>TABLE_BOARD_REVIEW</a:t>
            </a:r>
          </a:p>
        </p:txBody>
      </p:sp>
      <p:cxnSp>
        <p:nvCxnSpPr>
          <p:cNvPr id="96" name="직선 화살표 연결선 95"/>
          <p:cNvCxnSpPr/>
          <p:nvPr/>
        </p:nvCxnSpPr>
        <p:spPr>
          <a:xfrm>
            <a:off x="2529600" y="2683679"/>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2518808" y="2809215"/>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2941176" y="4296021"/>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글쓰기</a:t>
            </a:r>
          </a:p>
        </p:txBody>
      </p:sp>
      <p:cxnSp>
        <p:nvCxnSpPr>
          <p:cNvPr id="99" name="연결선: 꺾임 98"/>
          <p:cNvCxnSpPr>
            <a:stCxn id="83" idx="3"/>
            <a:endCxn id="98" idx="3"/>
          </p:cNvCxnSpPr>
          <p:nvPr/>
        </p:nvCxnSpPr>
        <p:spPr>
          <a:xfrm>
            <a:off x="3863909" y="3176905"/>
            <a:ext cx="100708" cy="1267041"/>
          </a:xfrm>
          <a:prstGeom prst="bentConnector3">
            <a:avLst>
              <a:gd name="adj1" fmla="val 32699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순서도: 연결자 99"/>
          <p:cNvSpPr/>
          <p:nvPr/>
        </p:nvSpPr>
        <p:spPr>
          <a:xfrm flipV="1">
            <a:off x="3409744" y="408671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p:cNvSpPr/>
          <p:nvPr/>
        </p:nvSpPr>
        <p:spPr>
          <a:xfrm>
            <a:off x="3469900" y="4032043"/>
            <a:ext cx="545621" cy="230832"/>
          </a:xfrm>
          <a:prstGeom prst="rect">
            <a:avLst/>
          </a:prstGeom>
        </p:spPr>
        <p:txBody>
          <a:bodyPr wrap="square">
            <a:spAutoFit/>
          </a:bodyPr>
          <a:lstStyle/>
          <a:p>
            <a:pPr lvl="0">
              <a:defRPr/>
            </a:pPr>
            <a:r>
              <a:rPr lang="en-US" altLang="ko-KR" sz="900"/>
              <a:t>step 3</a:t>
            </a:r>
          </a:p>
        </p:txBody>
      </p:sp>
      <p:sp>
        <p:nvSpPr>
          <p:cNvPr id="103" name="순서도: 연결자 102"/>
          <p:cNvSpPr/>
          <p:nvPr/>
        </p:nvSpPr>
        <p:spPr>
          <a:xfrm flipV="1">
            <a:off x="3425584" y="4638665"/>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4" name="직사각형 103"/>
          <p:cNvSpPr/>
          <p:nvPr/>
        </p:nvSpPr>
        <p:spPr>
          <a:xfrm>
            <a:off x="3485740" y="4583996"/>
            <a:ext cx="545621" cy="230832"/>
          </a:xfrm>
          <a:prstGeom prst="rect">
            <a:avLst/>
          </a:prstGeom>
        </p:spPr>
        <p:txBody>
          <a:bodyPr wrap="square">
            <a:spAutoFit/>
          </a:bodyPr>
          <a:lstStyle/>
          <a:p>
            <a:pPr lvl="0">
              <a:defRPr/>
            </a:pPr>
            <a:r>
              <a:rPr lang="en-US" altLang="ko-KR" sz="900"/>
              <a:t>step 2</a:t>
            </a:r>
          </a:p>
        </p:txBody>
      </p:sp>
      <p:sp>
        <p:nvSpPr>
          <p:cNvPr id="105" name="순서도: 처리 104"/>
          <p:cNvSpPr/>
          <p:nvPr/>
        </p:nvSpPr>
        <p:spPr>
          <a:xfrm>
            <a:off x="2157445" y="4675094"/>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로그인 후 이용해주세요</a:t>
            </a:r>
          </a:p>
          <a:p>
            <a:pPr algn="ctr">
              <a:defRPr/>
            </a:pPr>
            <a:r>
              <a:rPr lang="en-US" altLang="ko-KR" sz="700">
                <a:solidFill>
                  <a:schemeClr val="tx1"/>
                </a:solidFill>
              </a:rPr>
              <a:t> </a:t>
            </a:r>
            <a:endParaRPr lang="ko-KR" altLang="en-US" sz="700">
              <a:solidFill>
                <a:schemeClr val="tx1"/>
              </a:solidFill>
            </a:endParaRPr>
          </a:p>
        </p:txBody>
      </p:sp>
      <p:sp>
        <p:nvSpPr>
          <p:cNvPr id="106" name="순서도: 수행의 시작/종료 105"/>
          <p:cNvSpPr/>
          <p:nvPr/>
        </p:nvSpPr>
        <p:spPr>
          <a:xfrm>
            <a:off x="2474037" y="4851043"/>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107" name="연결선: 꺾임 106"/>
          <p:cNvCxnSpPr>
            <a:stCxn id="98" idx="1"/>
            <a:endCxn id="105" idx="0"/>
          </p:cNvCxnSpPr>
          <p:nvPr/>
        </p:nvCxnSpPr>
        <p:spPr>
          <a:xfrm rot="10800000" flipV="1">
            <a:off x="2711128" y="4443946"/>
            <a:ext cx="230048" cy="23114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문서 108"/>
          <p:cNvSpPr/>
          <p:nvPr/>
        </p:nvSpPr>
        <p:spPr>
          <a:xfrm>
            <a:off x="2176271" y="521790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cxnSp>
        <p:nvCxnSpPr>
          <p:cNvPr id="110" name="직선 화살표 연결선 109"/>
          <p:cNvCxnSpPr/>
          <p:nvPr/>
        </p:nvCxnSpPr>
        <p:spPr>
          <a:xfrm>
            <a:off x="2711126" y="501308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2040691" y="4249520"/>
            <a:ext cx="938077" cy="215444"/>
          </a:xfrm>
          <a:prstGeom prst="rect">
            <a:avLst/>
          </a:prstGeom>
        </p:spPr>
        <p:txBody>
          <a:bodyPr wrap="none">
            <a:spAutoFit/>
          </a:bodyPr>
          <a:lstStyle/>
          <a:p>
            <a:pPr lvl="0">
              <a:defRPr/>
            </a:pPr>
            <a:r>
              <a:rPr lang="en-US" altLang="ko-KR" sz="800"/>
              <a:t>session_id NULL</a:t>
            </a:r>
            <a:endParaRPr lang="ko-KR" altLang="en-US" sz="800"/>
          </a:p>
        </p:txBody>
      </p:sp>
      <p:sp>
        <p:nvSpPr>
          <p:cNvPr id="118" name="직사각형 117"/>
          <p:cNvSpPr/>
          <p:nvPr/>
        </p:nvSpPr>
        <p:spPr>
          <a:xfrm>
            <a:off x="3301755" y="4942168"/>
            <a:ext cx="1225015" cy="215444"/>
          </a:xfrm>
          <a:prstGeom prst="rect">
            <a:avLst/>
          </a:prstGeom>
        </p:spPr>
        <p:txBody>
          <a:bodyPr wrap="none">
            <a:spAutoFit/>
          </a:bodyPr>
          <a:lstStyle/>
          <a:p>
            <a:pPr lvl="0">
              <a:defRPr/>
            </a:pPr>
            <a:r>
              <a:rPr lang="en-US" altLang="ko-KR" sz="800"/>
              <a:t>session_id  NOT NULL</a:t>
            </a:r>
            <a:endParaRPr lang="ko-KR" altLang="en-US" sz="800"/>
          </a:p>
        </p:txBody>
      </p:sp>
      <p:sp>
        <p:nvSpPr>
          <p:cNvPr id="119" name="순서도: 문서 118"/>
          <p:cNvSpPr/>
          <p:nvPr/>
        </p:nvSpPr>
        <p:spPr>
          <a:xfrm>
            <a:off x="5339024" y="2111114"/>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reviewWrite.jsp</a:t>
            </a:r>
            <a:endParaRPr lang="ko-KR" altLang="en-US" sz="900">
              <a:solidFill>
                <a:schemeClr val="tx1"/>
              </a:solidFill>
            </a:endParaRPr>
          </a:p>
        </p:txBody>
      </p:sp>
      <p:sp>
        <p:nvSpPr>
          <p:cNvPr id="120" name="순서도: 처리 119"/>
          <p:cNvSpPr/>
          <p:nvPr/>
        </p:nvSpPr>
        <p:spPr>
          <a:xfrm>
            <a:off x="5320437" y="4153105"/>
            <a:ext cx="115811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ReviewBoardWriteOkAction.java</a:t>
            </a:r>
            <a:endParaRPr lang="ko-KR" altLang="en-US" sz="900">
              <a:solidFill>
                <a:schemeClr val="tx1"/>
              </a:solidFill>
            </a:endParaRPr>
          </a:p>
        </p:txBody>
      </p:sp>
      <p:sp>
        <p:nvSpPr>
          <p:cNvPr id="121" name="순서도: 데이터 120"/>
          <p:cNvSpPr/>
          <p:nvPr/>
        </p:nvSpPr>
        <p:spPr>
          <a:xfrm>
            <a:off x="5339024" y="2602334"/>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123" name="직사각형 122"/>
          <p:cNvSpPr/>
          <p:nvPr/>
        </p:nvSpPr>
        <p:spPr>
          <a:xfrm>
            <a:off x="4526928" y="2530868"/>
            <a:ext cx="1067872" cy="523220"/>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TITLE</a:t>
            </a:r>
          </a:p>
          <a:p>
            <a:pPr lvl="0">
              <a:defRPr/>
            </a:pPr>
            <a:r>
              <a:rPr lang="en-US" altLang="ko-KR" sz="700"/>
              <a:t>   - CONTENT</a:t>
            </a:r>
          </a:p>
          <a:p>
            <a:pPr lvl="0">
              <a:defRPr/>
            </a:pPr>
            <a:r>
              <a:rPr lang="en-US" altLang="ko-KR" sz="700"/>
              <a:t>   - FILE</a:t>
            </a:r>
          </a:p>
        </p:txBody>
      </p:sp>
      <p:cxnSp>
        <p:nvCxnSpPr>
          <p:cNvPr id="124" name="직선 화살표 연결선 123"/>
          <p:cNvCxnSpPr/>
          <p:nvPr/>
        </p:nvCxnSpPr>
        <p:spPr>
          <a:xfrm>
            <a:off x="5882854" y="24042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stCxn id="103" idx="0"/>
            <a:endCxn id="119" idx="1"/>
          </p:cNvCxnSpPr>
          <p:nvPr/>
        </p:nvCxnSpPr>
        <p:spPr>
          <a:xfrm rot="5400000" flipH="1" flipV="1">
            <a:off x="3175066" y="2580621"/>
            <a:ext cx="2474632" cy="1853284"/>
          </a:xfrm>
          <a:prstGeom prst="bentConnector4">
            <a:avLst>
              <a:gd name="adj1" fmla="val -9238"/>
              <a:gd name="adj2" fmla="val 5162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p:nvPr/>
        </p:nvCxnSpPr>
        <p:spPr>
          <a:xfrm>
            <a:off x="5882854" y="290136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060864" y="431193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직사각형 132"/>
          <p:cNvSpPr/>
          <p:nvPr/>
        </p:nvSpPr>
        <p:spPr>
          <a:xfrm>
            <a:off x="4526928" y="4451274"/>
            <a:ext cx="1206601" cy="184666"/>
          </a:xfrm>
          <a:prstGeom prst="rect">
            <a:avLst/>
          </a:prstGeom>
        </p:spPr>
        <p:txBody>
          <a:bodyPr wrap="square">
            <a:spAutoFit/>
          </a:bodyPr>
          <a:lstStyle/>
          <a:p>
            <a:pPr lvl="0">
              <a:defRPr/>
            </a:pPr>
            <a:r>
              <a:rPr lang="en-US" altLang="ko-KR" sz="600"/>
              <a:t>TABLE_BOARD_REVIEW</a:t>
            </a:r>
          </a:p>
        </p:txBody>
      </p:sp>
      <p:pic>
        <p:nvPicPr>
          <p:cNvPr id="134" name="그림 133"/>
          <p:cNvPicPr>
            <a:picLocks noChangeAspect="1"/>
          </p:cNvPicPr>
          <p:nvPr/>
        </p:nvPicPr>
        <p:blipFill rotWithShape="1">
          <a:blip r:embed="rId3"/>
          <a:srcRect l="13420" t="13190" r="9390" b="26140"/>
          <a:stretch>
            <a:fillRect/>
          </a:stretch>
        </p:blipFill>
        <p:spPr>
          <a:xfrm>
            <a:off x="4691255" y="4199403"/>
            <a:ext cx="309008" cy="242865"/>
          </a:xfrm>
          <a:prstGeom prst="rect">
            <a:avLst/>
          </a:prstGeom>
        </p:spPr>
      </p:pic>
      <p:sp>
        <p:nvSpPr>
          <p:cNvPr id="136" name="순서도: 처리 135"/>
          <p:cNvSpPr/>
          <p:nvPr/>
        </p:nvSpPr>
        <p:spPr>
          <a:xfrm>
            <a:off x="5414855" y="3600758"/>
            <a:ext cx="1063699"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reviewBoardform.submit()</a:t>
            </a:r>
            <a:endParaRPr lang="ko-KR" altLang="en-US" sz="900">
              <a:solidFill>
                <a:schemeClr val="tx1"/>
              </a:solidFill>
            </a:endParaRPr>
          </a:p>
        </p:txBody>
      </p:sp>
      <p:sp>
        <p:nvSpPr>
          <p:cNvPr id="137" name="순서도: 처리 136"/>
          <p:cNvSpPr/>
          <p:nvPr/>
        </p:nvSpPr>
        <p:spPr>
          <a:xfrm>
            <a:off x="5386422" y="3103135"/>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등록하기</a:t>
            </a:r>
          </a:p>
        </p:txBody>
      </p:sp>
      <p:cxnSp>
        <p:nvCxnSpPr>
          <p:cNvPr id="140" name="직선 화살표 연결선 139"/>
          <p:cNvCxnSpPr/>
          <p:nvPr/>
        </p:nvCxnSpPr>
        <p:spPr>
          <a:xfrm>
            <a:off x="5898142" y="33975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직선 화살표 연결선 140"/>
          <p:cNvCxnSpPr/>
          <p:nvPr/>
        </p:nvCxnSpPr>
        <p:spPr>
          <a:xfrm>
            <a:off x="5900252" y="393203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flipH="1">
            <a:off x="5101583" y="4626881"/>
            <a:ext cx="151140" cy="127736"/>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3" name="직사각형 142"/>
          <p:cNvSpPr/>
          <p:nvPr/>
        </p:nvSpPr>
        <p:spPr>
          <a:xfrm>
            <a:off x="4541948" y="4903012"/>
            <a:ext cx="1206601" cy="184666"/>
          </a:xfrm>
          <a:prstGeom prst="rect">
            <a:avLst/>
          </a:prstGeom>
        </p:spPr>
        <p:txBody>
          <a:bodyPr wrap="square">
            <a:spAutoFit/>
          </a:bodyPr>
          <a:lstStyle/>
          <a:p>
            <a:pPr lvl="0">
              <a:defRPr/>
            </a:pPr>
            <a:r>
              <a:rPr lang="en-US" altLang="ko-KR" sz="600"/>
              <a:t>TABLE_FILES_REVIEW</a:t>
            </a:r>
          </a:p>
        </p:txBody>
      </p:sp>
      <p:pic>
        <p:nvPicPr>
          <p:cNvPr id="144" name="그림 143"/>
          <p:cNvPicPr>
            <a:picLocks noChangeAspect="1"/>
          </p:cNvPicPr>
          <p:nvPr/>
        </p:nvPicPr>
        <p:blipFill rotWithShape="1">
          <a:blip r:embed="rId3"/>
          <a:srcRect l="13420" t="13190" r="9390" b="26140"/>
          <a:stretch>
            <a:fillRect/>
          </a:stretch>
        </p:blipFill>
        <p:spPr>
          <a:xfrm>
            <a:off x="4706275" y="4651141"/>
            <a:ext cx="309008" cy="242865"/>
          </a:xfrm>
          <a:prstGeom prst="rect">
            <a:avLst/>
          </a:prstGeom>
        </p:spPr>
      </p:pic>
      <p:cxnSp>
        <p:nvCxnSpPr>
          <p:cNvPr id="145" name="직선 화살표 연결선 144"/>
          <p:cNvCxnSpPr/>
          <p:nvPr/>
        </p:nvCxnSpPr>
        <p:spPr>
          <a:xfrm>
            <a:off x="5905890" y="448398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연결선: 꺾임 146"/>
          <p:cNvCxnSpPr>
            <a:stCxn id="137" idx="1"/>
            <a:endCxn id="121" idx="2"/>
          </p:cNvCxnSpPr>
          <p:nvPr/>
        </p:nvCxnSpPr>
        <p:spPr>
          <a:xfrm rot="10800000" flipH="1">
            <a:off x="5386422" y="2751848"/>
            <a:ext cx="55016" cy="499212"/>
          </a:xfrm>
          <a:prstGeom prst="bentConnector3">
            <a:avLst>
              <a:gd name="adj1" fmla="val -30545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8" name="직사각형 147"/>
          <p:cNvSpPr/>
          <p:nvPr/>
        </p:nvSpPr>
        <p:spPr>
          <a:xfrm>
            <a:off x="5889703" y="3393187"/>
            <a:ext cx="351378" cy="215444"/>
          </a:xfrm>
          <a:prstGeom prst="rect">
            <a:avLst/>
          </a:prstGeom>
        </p:spPr>
        <p:txBody>
          <a:bodyPr wrap="none">
            <a:spAutoFit/>
          </a:bodyPr>
          <a:lstStyle/>
          <a:p>
            <a:pPr lvl="0">
              <a:defRPr/>
            </a:pPr>
            <a:r>
              <a:rPr lang="en-US" altLang="ko-KR" sz="800"/>
              <a:t>YES</a:t>
            </a:r>
            <a:endParaRPr lang="ko-KR" altLang="en-US" sz="800"/>
          </a:p>
        </p:txBody>
      </p:sp>
      <p:sp>
        <p:nvSpPr>
          <p:cNvPr id="149" name="직사각형 148"/>
          <p:cNvSpPr/>
          <p:nvPr/>
        </p:nvSpPr>
        <p:spPr>
          <a:xfrm>
            <a:off x="5080051" y="3229884"/>
            <a:ext cx="343364" cy="215444"/>
          </a:xfrm>
          <a:prstGeom prst="rect">
            <a:avLst/>
          </a:prstGeom>
        </p:spPr>
        <p:txBody>
          <a:bodyPr wrap="none">
            <a:spAutoFit/>
          </a:bodyPr>
          <a:lstStyle/>
          <a:p>
            <a:pPr lvl="0">
              <a:defRPr/>
            </a:pPr>
            <a:r>
              <a:rPr lang="en-US" altLang="ko-KR" sz="800"/>
              <a:t>NO</a:t>
            </a:r>
            <a:endParaRPr lang="ko-KR" altLang="en-US" sz="800"/>
          </a:p>
        </p:txBody>
      </p:sp>
      <p:sp>
        <p:nvSpPr>
          <p:cNvPr id="150" name="순서도: 문서 149"/>
          <p:cNvSpPr/>
          <p:nvPr/>
        </p:nvSpPr>
        <p:spPr>
          <a:xfrm>
            <a:off x="7679267" y="209348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reivewView.jsp</a:t>
            </a:r>
            <a:endParaRPr lang="ko-KR" altLang="en-US" sz="900">
              <a:solidFill>
                <a:schemeClr val="tx1"/>
              </a:solidFill>
            </a:endParaRPr>
          </a:p>
        </p:txBody>
      </p:sp>
      <p:cxnSp>
        <p:nvCxnSpPr>
          <p:cNvPr id="151" name="직선 화살표 연결선 150"/>
          <p:cNvCxnSpPr/>
          <p:nvPr/>
        </p:nvCxnSpPr>
        <p:spPr>
          <a:xfrm>
            <a:off x="8207421" y="23866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순서도: 처리 151"/>
          <p:cNvSpPr/>
          <p:nvPr/>
        </p:nvSpPr>
        <p:spPr>
          <a:xfrm>
            <a:off x="7715300" y="2584709"/>
            <a:ext cx="109421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ReviewBoardViewAction.java</a:t>
            </a:r>
            <a:endParaRPr lang="ko-KR" altLang="en-US" sz="900">
              <a:solidFill>
                <a:schemeClr val="tx1"/>
              </a:solidFill>
            </a:endParaRPr>
          </a:p>
        </p:txBody>
      </p:sp>
      <p:sp>
        <p:nvSpPr>
          <p:cNvPr id="153" name="순서도: 처리 152"/>
          <p:cNvSpPr/>
          <p:nvPr/>
        </p:nvSpPr>
        <p:spPr>
          <a:xfrm>
            <a:off x="7707636" y="3094316"/>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이미지 등록</a:t>
            </a:r>
          </a:p>
        </p:txBody>
      </p:sp>
      <p:cxnSp>
        <p:nvCxnSpPr>
          <p:cNvPr id="154" name="직선 화살표 연결선 153"/>
          <p:cNvCxnSpPr/>
          <p:nvPr/>
        </p:nvCxnSpPr>
        <p:spPr>
          <a:xfrm>
            <a:off x="8207421" y="290237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p:cNvCxnSpPr/>
          <p:nvPr/>
        </p:nvCxnSpPr>
        <p:spPr>
          <a:xfrm>
            <a:off x="8219356" y="339016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6" name="순서도: 처리 155"/>
          <p:cNvSpPr/>
          <p:nvPr/>
        </p:nvSpPr>
        <p:spPr>
          <a:xfrm>
            <a:off x="7816517" y="3589356"/>
            <a:ext cx="80567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AddImgOkAction.java</a:t>
            </a:r>
            <a:endParaRPr lang="ko-KR" altLang="en-US" sz="900">
              <a:solidFill>
                <a:schemeClr val="tx1"/>
              </a:solidFill>
            </a:endParaRPr>
          </a:p>
        </p:txBody>
      </p:sp>
      <p:sp>
        <p:nvSpPr>
          <p:cNvPr id="157" name="순서도: 처리 156"/>
          <p:cNvSpPr/>
          <p:nvPr/>
        </p:nvSpPr>
        <p:spPr>
          <a:xfrm>
            <a:off x="7173329" y="406303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목록</a:t>
            </a:r>
          </a:p>
        </p:txBody>
      </p:sp>
      <p:sp>
        <p:nvSpPr>
          <p:cNvPr id="158" name="순서도: 처리 157"/>
          <p:cNvSpPr/>
          <p:nvPr/>
        </p:nvSpPr>
        <p:spPr>
          <a:xfrm>
            <a:off x="7980704" y="406303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삭제</a:t>
            </a:r>
          </a:p>
        </p:txBody>
      </p:sp>
      <p:sp>
        <p:nvSpPr>
          <p:cNvPr id="159" name="순서도: 처리 158"/>
          <p:cNvSpPr/>
          <p:nvPr/>
        </p:nvSpPr>
        <p:spPr>
          <a:xfrm>
            <a:off x="8723413" y="406303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a:t>
            </a:r>
          </a:p>
        </p:txBody>
      </p:sp>
      <p:cxnSp>
        <p:nvCxnSpPr>
          <p:cNvPr id="160" name="연결선: 꺾임 159"/>
          <p:cNvCxnSpPr>
            <a:stCxn id="156" idx="2"/>
            <a:endCxn id="157" idx="0"/>
          </p:cNvCxnSpPr>
          <p:nvPr/>
        </p:nvCxnSpPr>
        <p:spPr>
          <a:xfrm rot="5400000">
            <a:off x="7728501" y="3572183"/>
            <a:ext cx="156017" cy="82569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4" name="연결선: 꺾임 163"/>
          <p:cNvCxnSpPr>
            <a:stCxn id="156" idx="2"/>
            <a:endCxn id="159" idx="0"/>
          </p:cNvCxnSpPr>
          <p:nvPr/>
        </p:nvCxnSpPr>
        <p:spPr>
          <a:xfrm rot="16200000" flipH="1">
            <a:off x="8503543" y="3622835"/>
            <a:ext cx="156017" cy="72439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0" name="직선 화살표 연결선 169"/>
          <p:cNvCxnSpPr/>
          <p:nvPr/>
        </p:nvCxnSpPr>
        <p:spPr>
          <a:xfrm>
            <a:off x="8223229" y="38930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7101859" y="439750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2" name="직사각형 171"/>
          <p:cNvSpPr/>
          <p:nvPr/>
        </p:nvSpPr>
        <p:spPr>
          <a:xfrm>
            <a:off x="7162015" y="4342840"/>
            <a:ext cx="545621" cy="230832"/>
          </a:xfrm>
          <a:prstGeom prst="rect">
            <a:avLst/>
          </a:prstGeom>
        </p:spPr>
        <p:txBody>
          <a:bodyPr wrap="square">
            <a:spAutoFit/>
          </a:bodyPr>
          <a:lstStyle/>
          <a:p>
            <a:pPr lvl="0">
              <a:defRPr/>
            </a:pPr>
            <a:r>
              <a:rPr lang="en-US" altLang="ko-KR" sz="900"/>
              <a:t>step 1</a:t>
            </a:r>
          </a:p>
        </p:txBody>
      </p:sp>
      <p:sp>
        <p:nvSpPr>
          <p:cNvPr id="173" name="순서도: 연결자 172"/>
          <p:cNvSpPr/>
          <p:nvPr/>
        </p:nvSpPr>
        <p:spPr>
          <a:xfrm flipV="1">
            <a:off x="8750200" y="441355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4" name="직사각형 173"/>
          <p:cNvSpPr/>
          <p:nvPr/>
        </p:nvSpPr>
        <p:spPr>
          <a:xfrm>
            <a:off x="8810356" y="4358889"/>
            <a:ext cx="545621" cy="230832"/>
          </a:xfrm>
          <a:prstGeom prst="rect">
            <a:avLst/>
          </a:prstGeom>
        </p:spPr>
        <p:txBody>
          <a:bodyPr wrap="square">
            <a:spAutoFit/>
          </a:bodyPr>
          <a:lstStyle/>
          <a:p>
            <a:pPr lvl="0">
              <a:defRPr/>
            </a:pPr>
            <a:r>
              <a:rPr lang="en-US" altLang="ko-KR" sz="900"/>
              <a:t>step 4</a:t>
            </a:r>
          </a:p>
        </p:txBody>
      </p:sp>
      <p:sp>
        <p:nvSpPr>
          <p:cNvPr id="180" name="순서도: 처리 179"/>
          <p:cNvSpPr/>
          <p:nvPr/>
        </p:nvSpPr>
        <p:spPr>
          <a:xfrm>
            <a:off x="7655062" y="4553255"/>
            <a:ext cx="109064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ReviewBoardDeleteOkAction.java</a:t>
            </a:r>
            <a:endParaRPr lang="ko-KR" altLang="en-US" sz="800">
              <a:solidFill>
                <a:schemeClr val="tx1"/>
              </a:solidFill>
            </a:endParaRPr>
          </a:p>
        </p:txBody>
      </p:sp>
      <p:cxnSp>
        <p:nvCxnSpPr>
          <p:cNvPr id="181" name="직선 화살표 연결선 180"/>
          <p:cNvCxnSpPr/>
          <p:nvPr/>
        </p:nvCxnSpPr>
        <p:spPr>
          <a:xfrm>
            <a:off x="8207421" y="43498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2" name="직선 화살표 연결선 181"/>
          <p:cNvCxnSpPr/>
          <p:nvPr/>
        </p:nvCxnSpPr>
        <p:spPr>
          <a:xfrm>
            <a:off x="8207421" y="48634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84" name="그림 183" descr="모니터, 컴퓨터이(가) 표시된 사진  자동 생성된 설명"/>
          <p:cNvPicPr>
            <a:picLocks noChangeAspect="1"/>
          </p:cNvPicPr>
          <p:nvPr/>
        </p:nvPicPr>
        <p:blipFill rotWithShape="1">
          <a:blip r:embed="rId2"/>
          <a:stretch>
            <a:fillRect/>
          </a:stretch>
        </p:blipFill>
        <p:spPr>
          <a:xfrm>
            <a:off x="7026306" y="4532464"/>
            <a:ext cx="409055" cy="409055"/>
          </a:xfrm>
          <a:prstGeom prst="rect">
            <a:avLst/>
          </a:prstGeom>
        </p:spPr>
      </p:pic>
      <p:cxnSp>
        <p:nvCxnSpPr>
          <p:cNvPr id="185" name="직선 화살표 연결선 184"/>
          <p:cNvCxnSpPr/>
          <p:nvPr/>
        </p:nvCxnSpPr>
        <p:spPr>
          <a:xfrm>
            <a:off x="7417518" y="4659807"/>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6" name="직선 화살표 연결선 185"/>
          <p:cNvCxnSpPr/>
          <p:nvPr/>
        </p:nvCxnSpPr>
        <p:spPr>
          <a:xfrm flipH="1">
            <a:off x="7406726" y="478534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7" name="직사각형 186"/>
          <p:cNvSpPr/>
          <p:nvPr/>
        </p:nvSpPr>
        <p:spPr>
          <a:xfrm>
            <a:off x="6790361" y="4842988"/>
            <a:ext cx="1206601" cy="184666"/>
          </a:xfrm>
          <a:prstGeom prst="rect">
            <a:avLst/>
          </a:prstGeom>
        </p:spPr>
        <p:txBody>
          <a:bodyPr wrap="square">
            <a:spAutoFit/>
          </a:bodyPr>
          <a:lstStyle/>
          <a:p>
            <a:pPr lvl="0">
              <a:defRPr/>
            </a:pPr>
            <a:r>
              <a:rPr lang="en-US" altLang="ko-KR" sz="600"/>
              <a:t>TABLE_BOARD_REVIEW</a:t>
            </a:r>
          </a:p>
        </p:txBody>
      </p:sp>
      <p:pic>
        <p:nvPicPr>
          <p:cNvPr id="196" name="그림 195" descr="모니터, 컴퓨터이(가) 표시된 사진  자동 생성된 설명"/>
          <p:cNvPicPr>
            <a:picLocks noChangeAspect="1"/>
          </p:cNvPicPr>
          <p:nvPr/>
        </p:nvPicPr>
        <p:blipFill rotWithShape="1">
          <a:blip r:embed="rId2"/>
          <a:stretch>
            <a:fillRect/>
          </a:stretch>
        </p:blipFill>
        <p:spPr>
          <a:xfrm>
            <a:off x="8940891" y="4532464"/>
            <a:ext cx="409055" cy="409055"/>
          </a:xfrm>
          <a:prstGeom prst="rect">
            <a:avLst/>
          </a:prstGeom>
        </p:spPr>
      </p:pic>
      <p:cxnSp>
        <p:nvCxnSpPr>
          <p:cNvPr id="197" name="직선 화살표 연결선 196"/>
          <p:cNvCxnSpPr/>
          <p:nvPr/>
        </p:nvCxnSpPr>
        <p:spPr>
          <a:xfrm>
            <a:off x="8751740" y="467298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flipH="1">
            <a:off x="8740948" y="4798520"/>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8642541" y="4842807"/>
            <a:ext cx="1206601" cy="184666"/>
          </a:xfrm>
          <a:prstGeom prst="rect">
            <a:avLst/>
          </a:prstGeom>
        </p:spPr>
        <p:txBody>
          <a:bodyPr wrap="square">
            <a:spAutoFit/>
          </a:bodyPr>
          <a:lstStyle/>
          <a:p>
            <a:pPr lvl="0">
              <a:defRPr/>
            </a:pPr>
            <a:r>
              <a:rPr lang="en-US" altLang="ko-KR" sz="600"/>
              <a:t>TABLE_FILES_REVIEW</a:t>
            </a:r>
          </a:p>
        </p:txBody>
      </p:sp>
      <p:sp>
        <p:nvSpPr>
          <p:cNvPr id="200" name="순서도: 문서 199"/>
          <p:cNvSpPr/>
          <p:nvPr/>
        </p:nvSpPr>
        <p:spPr>
          <a:xfrm>
            <a:off x="10459935" y="2575491"/>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reviewModify.jsp</a:t>
            </a:r>
            <a:endParaRPr lang="ko-KR" altLang="en-US" sz="900">
              <a:solidFill>
                <a:schemeClr val="tx1"/>
              </a:solidFill>
            </a:endParaRPr>
          </a:p>
        </p:txBody>
      </p:sp>
      <p:cxnSp>
        <p:nvCxnSpPr>
          <p:cNvPr id="201" name="연결선: 꺾임 200"/>
          <p:cNvCxnSpPr>
            <a:stCxn id="173" idx="0"/>
            <a:endCxn id="241" idx="1"/>
          </p:cNvCxnSpPr>
          <p:nvPr/>
        </p:nvCxnSpPr>
        <p:spPr>
          <a:xfrm rot="5400000" flipH="1" flipV="1">
            <a:off x="8482348" y="2542725"/>
            <a:ext cx="2304755" cy="1648740"/>
          </a:xfrm>
          <a:prstGeom prst="bentConnector4">
            <a:avLst>
              <a:gd name="adj1" fmla="val -9919"/>
              <a:gd name="adj2" fmla="val 5182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1022138" y="286008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10490721" y="306671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210" name="직선 화살표 연결선 209"/>
          <p:cNvCxnSpPr/>
          <p:nvPr/>
        </p:nvCxnSpPr>
        <p:spPr>
          <a:xfrm>
            <a:off x="11034551" y="33657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1" name="순서도: 처리 210"/>
          <p:cNvSpPr/>
          <p:nvPr/>
        </p:nvSpPr>
        <p:spPr>
          <a:xfrm>
            <a:off x="10628326" y="4063275"/>
            <a:ext cx="83746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modifyForm.submit()</a:t>
            </a:r>
            <a:endParaRPr lang="ko-KR" altLang="en-US" sz="900">
              <a:solidFill>
                <a:schemeClr val="tx1"/>
              </a:solidFill>
            </a:endParaRPr>
          </a:p>
        </p:txBody>
      </p:sp>
      <p:sp>
        <p:nvSpPr>
          <p:cNvPr id="212" name="순서도: 처리 211"/>
          <p:cNvSpPr/>
          <p:nvPr/>
        </p:nvSpPr>
        <p:spPr>
          <a:xfrm>
            <a:off x="10538119" y="356751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하기</a:t>
            </a:r>
          </a:p>
        </p:txBody>
      </p:sp>
      <p:cxnSp>
        <p:nvCxnSpPr>
          <p:cNvPr id="213" name="직선 화살표 연결선 212"/>
          <p:cNvCxnSpPr/>
          <p:nvPr/>
        </p:nvCxnSpPr>
        <p:spPr>
          <a:xfrm>
            <a:off x="11049839" y="386191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9634170" y="2991111"/>
            <a:ext cx="1067872" cy="523220"/>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TITLE</a:t>
            </a:r>
          </a:p>
          <a:p>
            <a:pPr lvl="0">
              <a:defRPr/>
            </a:pPr>
            <a:r>
              <a:rPr lang="en-US" altLang="ko-KR" sz="700"/>
              <a:t>   - CONTENT</a:t>
            </a:r>
          </a:p>
          <a:p>
            <a:pPr lvl="0">
              <a:defRPr/>
            </a:pPr>
            <a:r>
              <a:rPr lang="en-US" altLang="ko-KR" sz="700"/>
              <a:t>   - FILE</a:t>
            </a:r>
          </a:p>
        </p:txBody>
      </p:sp>
      <p:sp>
        <p:nvSpPr>
          <p:cNvPr id="223" name="순서도: 처리 222"/>
          <p:cNvSpPr/>
          <p:nvPr/>
        </p:nvSpPr>
        <p:spPr>
          <a:xfrm>
            <a:off x="9790778" y="356610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목록</a:t>
            </a:r>
          </a:p>
        </p:txBody>
      </p:sp>
      <p:cxnSp>
        <p:nvCxnSpPr>
          <p:cNvPr id="224" name="연결선: 꺾임 223"/>
          <p:cNvCxnSpPr>
            <a:stCxn id="208" idx="4"/>
            <a:endCxn id="223" idx="0"/>
          </p:cNvCxnSpPr>
          <p:nvPr/>
        </p:nvCxnSpPr>
        <p:spPr>
          <a:xfrm rot="5400000">
            <a:off x="10406765" y="2970085"/>
            <a:ext cx="200370" cy="99167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0" name="직선 화살표 연결선 239"/>
          <p:cNvCxnSpPr/>
          <p:nvPr/>
        </p:nvCxnSpPr>
        <p:spPr>
          <a:xfrm>
            <a:off x="10011111" y="386191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1" name="순서도: 처리 240"/>
          <p:cNvSpPr/>
          <p:nvPr/>
        </p:nvSpPr>
        <p:spPr>
          <a:xfrm>
            <a:off x="10459096" y="2055884"/>
            <a:ext cx="115185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ReviewBoardModifyAction.java</a:t>
            </a:r>
            <a:endParaRPr lang="ko-KR" altLang="en-US" sz="800">
              <a:solidFill>
                <a:schemeClr val="tx1"/>
              </a:solidFill>
            </a:endParaRPr>
          </a:p>
        </p:txBody>
      </p:sp>
      <p:sp>
        <p:nvSpPr>
          <p:cNvPr id="242" name="순서도: 처리 241"/>
          <p:cNvSpPr/>
          <p:nvPr/>
        </p:nvSpPr>
        <p:spPr>
          <a:xfrm>
            <a:off x="10476451" y="4595784"/>
            <a:ext cx="112440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ReviewBoardModifyOkAction.java</a:t>
            </a:r>
            <a:endParaRPr lang="ko-KR" altLang="en-US" sz="800">
              <a:solidFill>
                <a:schemeClr val="tx1"/>
              </a:solidFill>
            </a:endParaRPr>
          </a:p>
        </p:txBody>
      </p:sp>
      <p:cxnSp>
        <p:nvCxnSpPr>
          <p:cNvPr id="245" name="직선 화살표 연결선 244"/>
          <p:cNvCxnSpPr/>
          <p:nvPr/>
        </p:nvCxnSpPr>
        <p:spPr>
          <a:xfrm>
            <a:off x="11004782" y="237122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1060790" y="43902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1060790" y="49097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2"/>
          <a:stretch>
            <a:fillRect/>
          </a:stretch>
        </p:blipFill>
        <p:spPr>
          <a:xfrm>
            <a:off x="9801205" y="4540051"/>
            <a:ext cx="409055" cy="409055"/>
          </a:xfrm>
          <a:prstGeom prst="rect">
            <a:avLst/>
          </a:prstGeom>
        </p:spPr>
      </p:pic>
      <p:cxnSp>
        <p:nvCxnSpPr>
          <p:cNvPr id="253" name="직선 화살표 연결선 252"/>
          <p:cNvCxnSpPr/>
          <p:nvPr/>
        </p:nvCxnSpPr>
        <p:spPr>
          <a:xfrm>
            <a:off x="10192417" y="466739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10181625" y="4792930"/>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9468909" y="4823868"/>
            <a:ext cx="1206601" cy="184666"/>
          </a:xfrm>
          <a:prstGeom prst="rect">
            <a:avLst/>
          </a:prstGeom>
        </p:spPr>
        <p:txBody>
          <a:bodyPr wrap="square">
            <a:spAutoFit/>
          </a:bodyPr>
          <a:lstStyle/>
          <a:p>
            <a:pPr lvl="0">
              <a:defRPr/>
            </a:pPr>
            <a:r>
              <a:rPr lang="en-US" altLang="ko-KR" sz="600"/>
              <a:t>TABLE_BOARD_REVIEW</a:t>
            </a:r>
          </a:p>
        </p:txBody>
      </p:sp>
      <p:cxnSp>
        <p:nvCxnSpPr>
          <p:cNvPr id="256" name="직선 화살표 연결선 255"/>
          <p:cNvCxnSpPr/>
          <p:nvPr/>
        </p:nvCxnSpPr>
        <p:spPr>
          <a:xfrm flipV="1">
            <a:off x="10265750" y="4947457"/>
            <a:ext cx="198167" cy="8135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7" name="직선 화살표 연결선 256"/>
          <p:cNvCxnSpPr/>
          <p:nvPr/>
        </p:nvCxnSpPr>
        <p:spPr>
          <a:xfrm flipH="1">
            <a:off x="10285024" y="5008534"/>
            <a:ext cx="205697" cy="88888"/>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63" name="그림 262" descr="모니터, 컴퓨터이(가) 표시된 사진  자동 생성된 설명"/>
          <p:cNvPicPr>
            <a:picLocks noChangeAspect="1"/>
          </p:cNvPicPr>
          <p:nvPr/>
        </p:nvPicPr>
        <p:blipFill rotWithShape="1">
          <a:blip r:embed="rId2"/>
          <a:stretch>
            <a:fillRect/>
          </a:stretch>
        </p:blipFill>
        <p:spPr>
          <a:xfrm>
            <a:off x="9816793" y="4919914"/>
            <a:ext cx="409055" cy="409055"/>
          </a:xfrm>
          <a:prstGeom prst="rect">
            <a:avLst/>
          </a:prstGeom>
        </p:spPr>
      </p:pic>
      <p:sp>
        <p:nvSpPr>
          <p:cNvPr id="264" name="직사각형 263"/>
          <p:cNvSpPr/>
          <p:nvPr/>
        </p:nvSpPr>
        <p:spPr>
          <a:xfrm>
            <a:off x="9535437" y="5222021"/>
            <a:ext cx="1206601" cy="184666"/>
          </a:xfrm>
          <a:prstGeom prst="rect">
            <a:avLst/>
          </a:prstGeom>
        </p:spPr>
        <p:txBody>
          <a:bodyPr wrap="square">
            <a:spAutoFit/>
          </a:bodyPr>
          <a:lstStyle/>
          <a:p>
            <a:pPr lvl="0">
              <a:defRPr/>
            </a:pPr>
            <a:r>
              <a:rPr lang="en-US" altLang="ko-KR" sz="600"/>
              <a:t>TABLE_FILES_REVIEW</a:t>
            </a:r>
          </a:p>
        </p:txBody>
      </p:sp>
      <p:sp>
        <p:nvSpPr>
          <p:cNvPr id="265" name="순서도: 연결자 264"/>
          <p:cNvSpPr/>
          <p:nvPr/>
        </p:nvSpPr>
        <p:spPr>
          <a:xfrm flipV="1">
            <a:off x="11005169" y="5128475"/>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6" name="직사각형 265"/>
          <p:cNvSpPr/>
          <p:nvPr/>
        </p:nvSpPr>
        <p:spPr>
          <a:xfrm>
            <a:off x="11065325" y="5073806"/>
            <a:ext cx="545621" cy="230832"/>
          </a:xfrm>
          <a:prstGeom prst="rect">
            <a:avLst/>
          </a:prstGeom>
        </p:spPr>
        <p:txBody>
          <a:bodyPr wrap="square">
            <a:spAutoFit/>
          </a:bodyPr>
          <a:lstStyle/>
          <a:p>
            <a:pPr lvl="0">
              <a:defRPr/>
            </a:pPr>
            <a:r>
              <a:rPr lang="en-US" altLang="ko-KR" sz="900"/>
              <a:t>step 3</a:t>
            </a:r>
          </a:p>
        </p:txBody>
      </p:sp>
      <p:sp>
        <p:nvSpPr>
          <p:cNvPr id="267" name="순서도: 연결자 266"/>
          <p:cNvSpPr/>
          <p:nvPr/>
        </p:nvSpPr>
        <p:spPr>
          <a:xfrm flipV="1">
            <a:off x="5847440" y="4708980"/>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8" name="직사각형 267"/>
          <p:cNvSpPr/>
          <p:nvPr/>
        </p:nvSpPr>
        <p:spPr>
          <a:xfrm>
            <a:off x="5907596" y="4654311"/>
            <a:ext cx="545621" cy="230832"/>
          </a:xfrm>
          <a:prstGeom prst="rect">
            <a:avLst/>
          </a:prstGeom>
        </p:spPr>
        <p:txBody>
          <a:bodyPr wrap="square">
            <a:spAutoFit/>
          </a:bodyPr>
          <a:lstStyle/>
          <a:p>
            <a:pPr lvl="0">
              <a:defRPr/>
            </a:pPr>
            <a:r>
              <a:rPr lang="en-US" altLang="ko-KR" sz="900"/>
              <a:t>step 1</a:t>
            </a:r>
          </a:p>
        </p:txBody>
      </p:sp>
      <p:sp>
        <p:nvSpPr>
          <p:cNvPr id="122" name="순서도: 연결자 121"/>
          <p:cNvSpPr/>
          <p:nvPr/>
        </p:nvSpPr>
        <p:spPr>
          <a:xfrm flipV="1">
            <a:off x="8151956" y="508807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26" name="직사각형 125"/>
          <p:cNvSpPr/>
          <p:nvPr/>
        </p:nvSpPr>
        <p:spPr>
          <a:xfrm>
            <a:off x="8212112" y="5033404"/>
            <a:ext cx="545621" cy="230832"/>
          </a:xfrm>
          <a:prstGeom prst="rect">
            <a:avLst/>
          </a:prstGeom>
        </p:spPr>
        <p:txBody>
          <a:bodyPr wrap="square">
            <a:spAutoFit/>
          </a:bodyPr>
          <a:lstStyle/>
          <a:p>
            <a:pPr lvl="0">
              <a:defRPr/>
            </a:pPr>
            <a:r>
              <a:rPr lang="en-US" altLang="ko-KR" sz="900"/>
              <a:t>step 1</a:t>
            </a:r>
          </a:p>
        </p:txBody>
      </p:sp>
      <p:sp>
        <p:nvSpPr>
          <p:cNvPr id="128" name="순서도: 연결자 127"/>
          <p:cNvSpPr/>
          <p:nvPr/>
        </p:nvSpPr>
        <p:spPr>
          <a:xfrm flipV="1">
            <a:off x="9950955" y="409285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29" name="직사각형 128"/>
          <p:cNvSpPr/>
          <p:nvPr/>
        </p:nvSpPr>
        <p:spPr>
          <a:xfrm>
            <a:off x="10011111" y="4038189"/>
            <a:ext cx="545621" cy="230832"/>
          </a:xfrm>
          <a:prstGeom prst="rect">
            <a:avLst/>
          </a:prstGeom>
        </p:spPr>
        <p:txBody>
          <a:bodyPr wrap="square">
            <a:spAutoFit/>
          </a:bodyPr>
          <a:lstStyle/>
          <a:p>
            <a:pPr lvl="0">
              <a:defRPr/>
            </a:pPr>
            <a:r>
              <a:rPr lang="en-US" altLang="ko-KR" sz="900"/>
              <a:t>step 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인증 후기</a:t>
            </a:r>
          </a:p>
        </p:txBody>
      </p:sp>
      <p:graphicFrame>
        <p:nvGraphicFramePr>
          <p:cNvPr id="3" name="표 2"/>
          <p:cNvGraphicFramePr>
            <a:graphicFrameLocks noGrp="1"/>
          </p:cNvGraphicFramePr>
          <p:nvPr/>
        </p:nvGraphicFramePr>
        <p:xfrm>
          <a:off x="911424" y="1690858"/>
          <a:ext cx="10153128" cy="4186413"/>
        </p:xfrm>
        <a:graphic>
          <a:graphicData uri="http://schemas.openxmlformats.org/drawingml/2006/table">
            <a:tbl>
              <a:tblPr>
                <a:tableStyleId>{5C22544A-7EE6-4342-B048-85BDC9FD1C3A}</a:tableStyleId>
              </a:tblPr>
              <a:tblGrid>
                <a:gridCol w="1048465">
                  <a:extLst>
                    <a:ext uri="{9D8B030D-6E8A-4147-A177-3AD203B41FA5}">
                      <a16:colId xmlns:a16="http://schemas.microsoft.com/office/drawing/2014/main" val="20000"/>
                    </a:ext>
                  </a:extLst>
                </a:gridCol>
                <a:gridCol w="3059101">
                  <a:extLst>
                    <a:ext uri="{9D8B030D-6E8A-4147-A177-3AD203B41FA5}">
                      <a16:colId xmlns:a16="http://schemas.microsoft.com/office/drawing/2014/main" val="20001"/>
                    </a:ext>
                  </a:extLst>
                </a:gridCol>
                <a:gridCol w="2838491">
                  <a:extLst>
                    <a:ext uri="{9D8B030D-6E8A-4147-A177-3AD203B41FA5}">
                      <a16:colId xmlns:a16="http://schemas.microsoft.com/office/drawing/2014/main" val="20002"/>
                    </a:ext>
                  </a:extLst>
                </a:gridCol>
                <a:gridCol w="3207071">
                  <a:extLst>
                    <a:ext uri="{9D8B030D-6E8A-4147-A177-3AD203B41FA5}">
                      <a16:colId xmlns:a16="http://schemas.microsoft.com/office/drawing/2014/main" val="20003"/>
                    </a:ext>
                  </a:extLst>
                </a:gridCol>
              </a:tblGrid>
              <a:tr h="362320">
                <a:tc rowSpan="2">
                  <a:txBody>
                    <a:bodyPr/>
                    <a:lstStyle/>
                    <a:p>
                      <a:pPr algn="ctr" latinLnBrk="1">
                        <a:defRPr/>
                      </a:pPr>
                      <a:r>
                        <a:rPr lang="en-US" altLang="ko-KR" sz="1000" b="1">
                          <a:solidFill>
                            <a:schemeClr val="tx1"/>
                          </a:solidFill>
                        </a:rPr>
                        <a:t>ReviewBoard</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STEP 5. </a:t>
                      </a:r>
                      <a:r>
                        <a:rPr lang="ko-KR" altLang="en-US" sz="1000" b="1">
                          <a:solidFill>
                            <a:schemeClr val="tx1"/>
                          </a:solidFill>
                        </a:rPr>
                        <a:t>댓글 작성</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 </a:t>
                      </a:r>
                      <a:r>
                        <a:rPr lang="ko-KR" altLang="en-US" sz="1000" b="1">
                          <a:solidFill>
                            <a:schemeClr val="tx1"/>
                          </a:solidFill>
                        </a:rPr>
                        <a:t>댓글 수정</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7. </a:t>
                      </a:r>
                      <a:r>
                        <a:rPr lang="ko-KR" altLang="en-US" sz="1000" b="1">
                          <a:solidFill>
                            <a:schemeClr val="tx1"/>
                          </a:solidFill>
                        </a:rPr>
                        <a:t>댓글 삭제</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824093">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18</a:t>
            </a:fld>
            <a:endParaRPr lang="en-US" altLang="en-US" sz="900"/>
          </a:p>
        </p:txBody>
      </p:sp>
      <p:sp>
        <p:nvSpPr>
          <p:cNvPr id="59" name="순서도: 문서 58"/>
          <p:cNvSpPr/>
          <p:nvPr/>
        </p:nvSpPr>
        <p:spPr>
          <a:xfrm>
            <a:off x="3016000" y="213917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reivewView.jsp</a:t>
            </a:r>
            <a:endParaRPr lang="ko-KR" altLang="en-US" sz="900">
              <a:solidFill>
                <a:schemeClr val="tx1"/>
              </a:solidFill>
            </a:endParaRPr>
          </a:p>
        </p:txBody>
      </p:sp>
      <p:sp>
        <p:nvSpPr>
          <p:cNvPr id="75" name="순서도: 처리 74"/>
          <p:cNvSpPr/>
          <p:nvPr/>
        </p:nvSpPr>
        <p:spPr>
          <a:xfrm>
            <a:off x="2947773" y="2663470"/>
            <a:ext cx="116245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ReviewBoardReplyListAction.java</a:t>
            </a:r>
            <a:endParaRPr lang="ko-KR" altLang="en-US" sz="900">
              <a:solidFill>
                <a:schemeClr val="tx1"/>
              </a:solidFill>
            </a:endParaRPr>
          </a:p>
        </p:txBody>
      </p:sp>
      <p:sp>
        <p:nvSpPr>
          <p:cNvPr id="79" name="직사각형 78"/>
          <p:cNvSpPr/>
          <p:nvPr/>
        </p:nvSpPr>
        <p:spPr>
          <a:xfrm>
            <a:off x="2722354" y="3039791"/>
            <a:ext cx="434734" cy="215444"/>
          </a:xfrm>
          <a:prstGeom prst="rect">
            <a:avLst/>
          </a:prstGeom>
        </p:spPr>
        <p:txBody>
          <a:bodyPr wrap="none">
            <a:spAutoFit/>
          </a:bodyPr>
          <a:lstStyle/>
          <a:p>
            <a:pPr lvl="0">
              <a:defRPr/>
            </a:pPr>
            <a:r>
              <a:rPr lang="en-US" altLang="ko-KR" sz="800"/>
              <a:t>NULL</a:t>
            </a:r>
            <a:endParaRPr lang="ko-KR" altLang="en-US" sz="800"/>
          </a:p>
        </p:txBody>
      </p:sp>
      <p:cxnSp>
        <p:nvCxnSpPr>
          <p:cNvPr id="82" name="직선 화살표 연결선 81"/>
          <p:cNvCxnSpPr/>
          <p:nvPr/>
        </p:nvCxnSpPr>
        <p:spPr>
          <a:xfrm>
            <a:off x="3501747" y="297443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3" name="순서도: 처리 82"/>
          <p:cNvSpPr/>
          <p:nvPr/>
        </p:nvSpPr>
        <p:spPr>
          <a:xfrm>
            <a:off x="3097556" y="3167067"/>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84" name="직선 화살표 연결선 83"/>
          <p:cNvCxnSpPr/>
          <p:nvPr/>
        </p:nvCxnSpPr>
        <p:spPr>
          <a:xfrm>
            <a:off x="3501746" y="3343402"/>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stCxn id="83" idx="1"/>
            <a:endCxn id="88" idx="0"/>
          </p:cNvCxnSpPr>
          <p:nvPr/>
        </p:nvCxnSpPr>
        <p:spPr>
          <a:xfrm rot="10800000" flipV="1">
            <a:off x="2831724" y="3255235"/>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2210981" y="349332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93" name="직선 화살표 연결선 92"/>
          <p:cNvCxnSpPr/>
          <p:nvPr/>
        </p:nvCxnSpPr>
        <p:spPr>
          <a:xfrm>
            <a:off x="3493506" y="24568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2101080" y="2593207"/>
            <a:ext cx="409055" cy="409055"/>
          </a:xfrm>
          <a:prstGeom prst="rect">
            <a:avLst/>
          </a:prstGeom>
        </p:spPr>
      </p:pic>
      <p:sp>
        <p:nvSpPr>
          <p:cNvPr id="95" name="직사각형 94"/>
          <p:cNvSpPr/>
          <p:nvPr/>
        </p:nvSpPr>
        <p:spPr>
          <a:xfrm>
            <a:off x="1962637" y="2927555"/>
            <a:ext cx="1206601" cy="184666"/>
          </a:xfrm>
          <a:prstGeom prst="rect">
            <a:avLst/>
          </a:prstGeom>
        </p:spPr>
        <p:txBody>
          <a:bodyPr wrap="square">
            <a:spAutoFit/>
          </a:bodyPr>
          <a:lstStyle/>
          <a:p>
            <a:pPr lvl="0">
              <a:defRPr/>
            </a:pPr>
            <a:r>
              <a:rPr lang="en-US" altLang="ko-KR" sz="600"/>
              <a:t>TABLE_REPLY_REVIEW</a:t>
            </a:r>
          </a:p>
        </p:txBody>
      </p:sp>
      <p:cxnSp>
        <p:nvCxnSpPr>
          <p:cNvPr id="96" name="직선 화살표 연결선 95"/>
          <p:cNvCxnSpPr/>
          <p:nvPr/>
        </p:nvCxnSpPr>
        <p:spPr>
          <a:xfrm>
            <a:off x="2571627" y="2762009"/>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2555132" y="287967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2990025" y="4332243"/>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a:t>
            </a:r>
          </a:p>
        </p:txBody>
      </p:sp>
      <p:sp>
        <p:nvSpPr>
          <p:cNvPr id="108" name="순서도: 데이터 107"/>
          <p:cNvSpPr/>
          <p:nvPr/>
        </p:nvSpPr>
        <p:spPr>
          <a:xfrm>
            <a:off x="2890024" y="3808903"/>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cxnSp>
        <p:nvCxnSpPr>
          <p:cNvPr id="113" name="직선 화살표 연결선 112"/>
          <p:cNvCxnSpPr/>
          <p:nvPr/>
        </p:nvCxnSpPr>
        <p:spPr>
          <a:xfrm>
            <a:off x="3505402" y="412398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3445000" y="3424331"/>
            <a:ext cx="1225015" cy="215444"/>
          </a:xfrm>
          <a:prstGeom prst="rect">
            <a:avLst/>
          </a:prstGeom>
        </p:spPr>
        <p:txBody>
          <a:bodyPr wrap="none">
            <a:spAutoFit/>
          </a:bodyPr>
          <a:lstStyle/>
          <a:p>
            <a:pPr lvl="0">
              <a:defRPr/>
            </a:pPr>
            <a:r>
              <a:rPr lang="en-US" altLang="ko-KR" sz="800"/>
              <a:t>session_id  NOT NULL</a:t>
            </a:r>
            <a:endParaRPr lang="ko-KR" altLang="en-US" sz="800"/>
          </a:p>
        </p:txBody>
      </p:sp>
      <p:sp>
        <p:nvSpPr>
          <p:cNvPr id="115" name="순서도: 처리 114"/>
          <p:cNvSpPr/>
          <p:nvPr/>
        </p:nvSpPr>
        <p:spPr>
          <a:xfrm>
            <a:off x="2982325" y="4838878"/>
            <a:ext cx="104020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ReviewBoardReplyOkAction.java</a:t>
            </a:r>
            <a:endParaRPr lang="ko-KR" altLang="en-US" sz="900">
              <a:solidFill>
                <a:schemeClr val="tx1"/>
              </a:solidFill>
            </a:endParaRPr>
          </a:p>
        </p:txBody>
      </p:sp>
      <p:cxnSp>
        <p:nvCxnSpPr>
          <p:cNvPr id="116" name="직선 화살표 연결선 115"/>
          <p:cNvCxnSpPr/>
          <p:nvPr/>
        </p:nvCxnSpPr>
        <p:spPr>
          <a:xfrm>
            <a:off x="3515407" y="463792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p:cNvCxnSpPr/>
          <p:nvPr/>
        </p:nvCxnSpPr>
        <p:spPr>
          <a:xfrm flipH="1">
            <a:off x="2712596" y="500098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2" name="직사각형 121"/>
          <p:cNvSpPr/>
          <p:nvPr/>
        </p:nvSpPr>
        <p:spPr>
          <a:xfrm>
            <a:off x="2178660" y="5140324"/>
            <a:ext cx="1206601" cy="184666"/>
          </a:xfrm>
          <a:prstGeom prst="rect">
            <a:avLst/>
          </a:prstGeom>
        </p:spPr>
        <p:txBody>
          <a:bodyPr wrap="square">
            <a:spAutoFit/>
          </a:bodyPr>
          <a:lstStyle/>
          <a:p>
            <a:pPr lvl="0">
              <a:defRPr/>
            </a:pPr>
            <a:r>
              <a:rPr lang="en-US" altLang="ko-KR" sz="600"/>
              <a:t>TABLE_REPLY_REVIEW</a:t>
            </a:r>
          </a:p>
        </p:txBody>
      </p:sp>
      <p:pic>
        <p:nvPicPr>
          <p:cNvPr id="126" name="그림 125"/>
          <p:cNvPicPr>
            <a:picLocks noChangeAspect="1"/>
          </p:cNvPicPr>
          <p:nvPr/>
        </p:nvPicPr>
        <p:blipFill rotWithShape="1">
          <a:blip r:embed="rId3"/>
          <a:srcRect l="13420" t="13190" r="9390" b="26140"/>
          <a:stretch>
            <a:fillRect/>
          </a:stretch>
        </p:blipFill>
        <p:spPr>
          <a:xfrm>
            <a:off x="2342987" y="4888453"/>
            <a:ext cx="309008" cy="242865"/>
          </a:xfrm>
          <a:prstGeom prst="rect">
            <a:avLst/>
          </a:prstGeom>
        </p:spPr>
      </p:pic>
      <p:cxnSp>
        <p:nvCxnSpPr>
          <p:cNvPr id="128" name="직선 화살표 연결선 127"/>
          <p:cNvCxnSpPr/>
          <p:nvPr/>
        </p:nvCxnSpPr>
        <p:spPr>
          <a:xfrm>
            <a:off x="3515563" y="51565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3464937" y="537616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0" name="직사각형 129"/>
          <p:cNvSpPr/>
          <p:nvPr/>
        </p:nvSpPr>
        <p:spPr>
          <a:xfrm>
            <a:off x="3525093" y="5321495"/>
            <a:ext cx="545621" cy="230832"/>
          </a:xfrm>
          <a:prstGeom prst="rect">
            <a:avLst/>
          </a:prstGeom>
        </p:spPr>
        <p:txBody>
          <a:bodyPr wrap="square">
            <a:spAutoFit/>
          </a:bodyPr>
          <a:lstStyle/>
          <a:p>
            <a:pPr lvl="0">
              <a:defRPr/>
            </a:pPr>
            <a:r>
              <a:rPr lang="en-US" altLang="ko-KR" sz="900"/>
              <a:t>step 3</a:t>
            </a:r>
          </a:p>
        </p:txBody>
      </p:sp>
      <p:sp>
        <p:nvSpPr>
          <p:cNvPr id="131" name="순서도: 문서 130"/>
          <p:cNvSpPr/>
          <p:nvPr/>
        </p:nvSpPr>
        <p:spPr>
          <a:xfrm>
            <a:off x="5936082" y="212170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reivewView.jsp</a:t>
            </a:r>
            <a:endParaRPr lang="ko-KR" altLang="en-US" sz="900">
              <a:solidFill>
                <a:schemeClr val="tx1"/>
              </a:solidFill>
            </a:endParaRPr>
          </a:p>
        </p:txBody>
      </p:sp>
      <p:sp>
        <p:nvSpPr>
          <p:cNvPr id="135" name="순서도: 처리 134"/>
          <p:cNvSpPr/>
          <p:nvPr/>
        </p:nvSpPr>
        <p:spPr>
          <a:xfrm>
            <a:off x="5920033" y="2636912"/>
            <a:ext cx="113541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ReviewBoardReplyListAction.java</a:t>
            </a:r>
            <a:endParaRPr lang="ko-KR" altLang="en-US" sz="900">
              <a:solidFill>
                <a:schemeClr val="tx1"/>
              </a:solidFill>
            </a:endParaRPr>
          </a:p>
        </p:txBody>
      </p:sp>
      <p:cxnSp>
        <p:nvCxnSpPr>
          <p:cNvPr id="161" name="직선 화살표 연결선 160"/>
          <p:cNvCxnSpPr/>
          <p:nvPr/>
        </p:nvCxnSpPr>
        <p:spPr>
          <a:xfrm>
            <a:off x="6474007" y="294787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처리 161"/>
          <p:cNvSpPr/>
          <p:nvPr/>
        </p:nvSpPr>
        <p:spPr>
          <a:xfrm>
            <a:off x="6069816" y="3140509"/>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163" name="직선 화살표 연결선 162"/>
          <p:cNvCxnSpPr/>
          <p:nvPr/>
        </p:nvCxnSpPr>
        <p:spPr>
          <a:xfrm>
            <a:off x="6465766" y="243028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65" name="그림 164" descr="모니터, 컴퓨터이(가) 표시된 사진  자동 생성된 설명"/>
          <p:cNvPicPr>
            <a:picLocks noChangeAspect="1"/>
          </p:cNvPicPr>
          <p:nvPr/>
        </p:nvPicPr>
        <p:blipFill rotWithShape="1">
          <a:blip r:embed="rId2"/>
          <a:stretch>
            <a:fillRect/>
          </a:stretch>
        </p:blipFill>
        <p:spPr>
          <a:xfrm>
            <a:off x="5073340" y="2566649"/>
            <a:ext cx="409055" cy="409055"/>
          </a:xfrm>
          <a:prstGeom prst="rect">
            <a:avLst/>
          </a:prstGeom>
        </p:spPr>
      </p:pic>
      <p:sp>
        <p:nvSpPr>
          <p:cNvPr id="166" name="직사각형 165"/>
          <p:cNvSpPr/>
          <p:nvPr/>
        </p:nvSpPr>
        <p:spPr>
          <a:xfrm>
            <a:off x="4934897" y="2900997"/>
            <a:ext cx="1206601" cy="184666"/>
          </a:xfrm>
          <a:prstGeom prst="rect">
            <a:avLst/>
          </a:prstGeom>
        </p:spPr>
        <p:txBody>
          <a:bodyPr wrap="square">
            <a:spAutoFit/>
          </a:bodyPr>
          <a:lstStyle/>
          <a:p>
            <a:pPr lvl="0">
              <a:defRPr/>
            </a:pPr>
            <a:r>
              <a:rPr lang="en-US" altLang="ko-KR" sz="600"/>
              <a:t>TABLE_REPLY_REVIEW</a:t>
            </a:r>
          </a:p>
        </p:txBody>
      </p:sp>
      <p:cxnSp>
        <p:nvCxnSpPr>
          <p:cNvPr id="167" name="직선 화살표 연결선 166"/>
          <p:cNvCxnSpPr/>
          <p:nvPr/>
        </p:nvCxnSpPr>
        <p:spPr>
          <a:xfrm>
            <a:off x="5543887" y="273545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8" name="직선 화살표 연결선 167"/>
          <p:cNvCxnSpPr/>
          <p:nvPr/>
        </p:nvCxnSpPr>
        <p:spPr>
          <a:xfrm flipH="1">
            <a:off x="5527392" y="2853115"/>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9" name="순서도: 처리 168"/>
          <p:cNvSpPr/>
          <p:nvPr/>
        </p:nvSpPr>
        <p:spPr>
          <a:xfrm>
            <a:off x="5973879" y="3536846"/>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a:t>
            </a:r>
          </a:p>
        </p:txBody>
      </p:sp>
      <p:cxnSp>
        <p:nvCxnSpPr>
          <p:cNvPr id="175" name="직선 화살표 연결선 174"/>
          <p:cNvCxnSpPr/>
          <p:nvPr/>
        </p:nvCxnSpPr>
        <p:spPr>
          <a:xfrm>
            <a:off x="6492316" y="33325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6" name="직선 화살표 연결선 175"/>
          <p:cNvCxnSpPr/>
          <p:nvPr/>
        </p:nvCxnSpPr>
        <p:spPr>
          <a:xfrm>
            <a:off x="6492316" y="385003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5883661" y="4057243"/>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sp>
        <p:nvSpPr>
          <p:cNvPr id="178" name="순서도: 처리 177"/>
          <p:cNvSpPr/>
          <p:nvPr/>
        </p:nvSpPr>
        <p:spPr>
          <a:xfrm>
            <a:off x="5987988" y="4570377"/>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완료</a:t>
            </a:r>
          </a:p>
        </p:txBody>
      </p:sp>
      <p:cxnSp>
        <p:nvCxnSpPr>
          <p:cNvPr id="179" name="직선 화살표 연결선 178"/>
          <p:cNvCxnSpPr/>
          <p:nvPr/>
        </p:nvCxnSpPr>
        <p:spPr>
          <a:xfrm>
            <a:off x="6492316" y="43562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6492316" y="486189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0" name="순서도: 처리 189"/>
          <p:cNvSpPr/>
          <p:nvPr/>
        </p:nvSpPr>
        <p:spPr>
          <a:xfrm>
            <a:off x="5804568" y="5053372"/>
            <a:ext cx="151556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ReviewBoardReplyModifyOkAction.java</a:t>
            </a:r>
            <a:endParaRPr lang="ko-KR" altLang="en-US" sz="900">
              <a:solidFill>
                <a:schemeClr val="tx1"/>
              </a:solidFill>
            </a:endParaRPr>
          </a:p>
        </p:txBody>
      </p:sp>
      <p:cxnSp>
        <p:nvCxnSpPr>
          <p:cNvPr id="191" name="직선 화살표 연결선 190"/>
          <p:cNvCxnSpPr/>
          <p:nvPr/>
        </p:nvCxnSpPr>
        <p:spPr>
          <a:xfrm>
            <a:off x="6499708" y="537103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6449675" y="560013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93" name="직사각형 192"/>
          <p:cNvSpPr/>
          <p:nvPr/>
        </p:nvSpPr>
        <p:spPr>
          <a:xfrm>
            <a:off x="6509831" y="5545465"/>
            <a:ext cx="545621" cy="230832"/>
          </a:xfrm>
          <a:prstGeom prst="rect">
            <a:avLst/>
          </a:prstGeom>
        </p:spPr>
        <p:txBody>
          <a:bodyPr wrap="square">
            <a:spAutoFit/>
          </a:bodyPr>
          <a:lstStyle/>
          <a:p>
            <a:pPr lvl="0">
              <a:defRPr/>
            </a:pPr>
            <a:r>
              <a:rPr lang="en-US" altLang="ko-KR" sz="900"/>
              <a:t>step 3</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5086572" y="5014973"/>
            <a:ext cx="409055" cy="409055"/>
          </a:xfrm>
          <a:prstGeom prst="rect">
            <a:avLst/>
          </a:prstGeom>
        </p:spPr>
      </p:pic>
      <p:sp>
        <p:nvSpPr>
          <p:cNvPr id="195" name="직사각형 194"/>
          <p:cNvSpPr/>
          <p:nvPr/>
        </p:nvSpPr>
        <p:spPr>
          <a:xfrm>
            <a:off x="4948129" y="5349321"/>
            <a:ext cx="1206601" cy="184666"/>
          </a:xfrm>
          <a:prstGeom prst="rect">
            <a:avLst/>
          </a:prstGeom>
        </p:spPr>
        <p:txBody>
          <a:bodyPr wrap="square">
            <a:spAutoFit/>
          </a:bodyPr>
          <a:lstStyle/>
          <a:p>
            <a:pPr lvl="0">
              <a:defRPr/>
            </a:pPr>
            <a:r>
              <a:rPr lang="en-US" altLang="ko-KR" sz="600"/>
              <a:t>TABLE_REPLY_REVIEW</a:t>
            </a:r>
          </a:p>
        </p:txBody>
      </p:sp>
      <p:cxnSp>
        <p:nvCxnSpPr>
          <p:cNvPr id="202" name="직선 화살표 연결선 201"/>
          <p:cNvCxnSpPr/>
          <p:nvPr/>
        </p:nvCxnSpPr>
        <p:spPr>
          <a:xfrm>
            <a:off x="5557119" y="518377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5540624" y="530143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순서도: 문서 203"/>
          <p:cNvSpPr/>
          <p:nvPr/>
        </p:nvSpPr>
        <p:spPr>
          <a:xfrm>
            <a:off x="9069725" y="236483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reivewView.jsp</a:t>
            </a:r>
            <a:endParaRPr lang="ko-KR" altLang="en-US" sz="900">
              <a:solidFill>
                <a:schemeClr val="tx1"/>
              </a:solidFill>
            </a:endParaRPr>
          </a:p>
        </p:txBody>
      </p:sp>
      <p:sp>
        <p:nvSpPr>
          <p:cNvPr id="205" name="순서도: 처리 204"/>
          <p:cNvSpPr/>
          <p:nvPr/>
        </p:nvSpPr>
        <p:spPr>
          <a:xfrm>
            <a:off x="9053676" y="2880044"/>
            <a:ext cx="115577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ReviewBoardReplyListAction.java</a:t>
            </a:r>
            <a:endParaRPr lang="ko-KR" altLang="en-US" sz="900">
              <a:solidFill>
                <a:schemeClr val="tx1"/>
              </a:solidFill>
            </a:endParaRPr>
          </a:p>
        </p:txBody>
      </p:sp>
      <p:cxnSp>
        <p:nvCxnSpPr>
          <p:cNvPr id="207" name="직선 화살표 연결선 206"/>
          <p:cNvCxnSpPr/>
          <p:nvPr/>
        </p:nvCxnSpPr>
        <p:spPr>
          <a:xfrm>
            <a:off x="9607650" y="31910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순서도: 처리 208"/>
          <p:cNvSpPr/>
          <p:nvPr/>
        </p:nvSpPr>
        <p:spPr>
          <a:xfrm>
            <a:off x="9203459" y="3383641"/>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214" name="직선 화살표 연결선 213"/>
          <p:cNvCxnSpPr/>
          <p:nvPr/>
        </p:nvCxnSpPr>
        <p:spPr>
          <a:xfrm>
            <a:off x="9599409" y="26734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15" name="그림 214" descr="모니터, 컴퓨터이(가) 표시된 사진  자동 생성된 설명"/>
          <p:cNvPicPr>
            <a:picLocks noChangeAspect="1"/>
          </p:cNvPicPr>
          <p:nvPr/>
        </p:nvPicPr>
        <p:blipFill rotWithShape="1">
          <a:blip r:embed="rId2"/>
          <a:stretch>
            <a:fillRect/>
          </a:stretch>
        </p:blipFill>
        <p:spPr>
          <a:xfrm>
            <a:off x="8206983" y="2809781"/>
            <a:ext cx="409055" cy="409055"/>
          </a:xfrm>
          <a:prstGeom prst="rect">
            <a:avLst/>
          </a:prstGeom>
        </p:spPr>
      </p:pic>
      <p:sp>
        <p:nvSpPr>
          <p:cNvPr id="216" name="직사각형 215"/>
          <p:cNvSpPr/>
          <p:nvPr/>
        </p:nvSpPr>
        <p:spPr>
          <a:xfrm>
            <a:off x="8068540" y="3144129"/>
            <a:ext cx="1206601" cy="184666"/>
          </a:xfrm>
          <a:prstGeom prst="rect">
            <a:avLst/>
          </a:prstGeom>
        </p:spPr>
        <p:txBody>
          <a:bodyPr wrap="square">
            <a:spAutoFit/>
          </a:bodyPr>
          <a:lstStyle/>
          <a:p>
            <a:pPr lvl="0">
              <a:defRPr/>
            </a:pPr>
            <a:r>
              <a:rPr lang="en-US" altLang="ko-KR" sz="600"/>
              <a:t>TABLE_REPLY_REVIEW</a:t>
            </a:r>
          </a:p>
        </p:txBody>
      </p:sp>
      <p:cxnSp>
        <p:nvCxnSpPr>
          <p:cNvPr id="218" name="직선 화살표 연결선 217"/>
          <p:cNvCxnSpPr/>
          <p:nvPr/>
        </p:nvCxnSpPr>
        <p:spPr>
          <a:xfrm>
            <a:off x="8677530" y="2978583"/>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9" name="직선 화살표 연결선 218"/>
          <p:cNvCxnSpPr/>
          <p:nvPr/>
        </p:nvCxnSpPr>
        <p:spPr>
          <a:xfrm flipH="1">
            <a:off x="8661035" y="309624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0" name="순서도: 처리 219"/>
          <p:cNvSpPr/>
          <p:nvPr/>
        </p:nvSpPr>
        <p:spPr>
          <a:xfrm>
            <a:off x="9107522" y="377997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삭제</a:t>
            </a:r>
          </a:p>
        </p:txBody>
      </p:sp>
      <p:cxnSp>
        <p:nvCxnSpPr>
          <p:cNvPr id="221" name="직선 화살표 연결선 220"/>
          <p:cNvCxnSpPr/>
          <p:nvPr/>
        </p:nvCxnSpPr>
        <p:spPr>
          <a:xfrm>
            <a:off x="9625959" y="357567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9638252" y="50925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8" name="직선 화살표 연결선 227"/>
          <p:cNvCxnSpPr/>
          <p:nvPr/>
        </p:nvCxnSpPr>
        <p:spPr>
          <a:xfrm>
            <a:off x="9618229" y="40773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0" name="순서도: 처리 229"/>
          <p:cNvSpPr/>
          <p:nvPr/>
        </p:nvSpPr>
        <p:spPr>
          <a:xfrm>
            <a:off x="8930481" y="4268868"/>
            <a:ext cx="149829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ReviewBoardReplyDeleteOkAction.java</a:t>
            </a:r>
            <a:endParaRPr lang="ko-KR" altLang="en-US" sz="900">
              <a:solidFill>
                <a:schemeClr val="tx1"/>
              </a:solidFill>
            </a:endParaRPr>
          </a:p>
        </p:txBody>
      </p:sp>
      <p:cxnSp>
        <p:nvCxnSpPr>
          <p:cNvPr id="231" name="직선 화살표 연결선 230"/>
          <p:cNvCxnSpPr/>
          <p:nvPr/>
        </p:nvCxnSpPr>
        <p:spPr>
          <a:xfrm>
            <a:off x="9625621" y="45865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9578096" y="5335901"/>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33" name="직사각형 232"/>
          <p:cNvSpPr/>
          <p:nvPr/>
        </p:nvSpPr>
        <p:spPr>
          <a:xfrm>
            <a:off x="9638252" y="5281232"/>
            <a:ext cx="545621" cy="230832"/>
          </a:xfrm>
          <a:prstGeom prst="rect">
            <a:avLst/>
          </a:prstGeom>
        </p:spPr>
        <p:txBody>
          <a:bodyPr wrap="square">
            <a:spAutoFit/>
          </a:bodyPr>
          <a:lstStyle/>
          <a:p>
            <a:pPr lvl="0">
              <a:defRPr/>
            </a:pPr>
            <a:r>
              <a:rPr lang="en-US" altLang="ko-KR" sz="900"/>
              <a:t>step 3</a:t>
            </a:r>
          </a:p>
        </p:txBody>
      </p:sp>
      <p:pic>
        <p:nvPicPr>
          <p:cNvPr id="234" name="그림 233" descr="모니터, 컴퓨터이(가) 표시된 사진  자동 생성된 설명"/>
          <p:cNvPicPr>
            <a:picLocks noChangeAspect="1"/>
          </p:cNvPicPr>
          <p:nvPr/>
        </p:nvPicPr>
        <p:blipFill rotWithShape="1">
          <a:blip r:embed="rId2"/>
          <a:stretch>
            <a:fillRect/>
          </a:stretch>
        </p:blipFill>
        <p:spPr>
          <a:xfrm>
            <a:off x="8212485" y="4230469"/>
            <a:ext cx="409055" cy="409055"/>
          </a:xfrm>
          <a:prstGeom prst="rect">
            <a:avLst/>
          </a:prstGeom>
        </p:spPr>
      </p:pic>
      <p:sp>
        <p:nvSpPr>
          <p:cNvPr id="235" name="직사각형 234"/>
          <p:cNvSpPr/>
          <p:nvPr/>
        </p:nvSpPr>
        <p:spPr>
          <a:xfrm>
            <a:off x="8074042" y="4564817"/>
            <a:ext cx="1206601" cy="184666"/>
          </a:xfrm>
          <a:prstGeom prst="rect">
            <a:avLst/>
          </a:prstGeom>
        </p:spPr>
        <p:txBody>
          <a:bodyPr wrap="square">
            <a:spAutoFit/>
          </a:bodyPr>
          <a:lstStyle/>
          <a:p>
            <a:pPr lvl="0">
              <a:defRPr/>
            </a:pPr>
            <a:r>
              <a:rPr lang="en-US" altLang="ko-KR" sz="600"/>
              <a:t>TABLE_REPLY_REVIEW</a:t>
            </a:r>
          </a:p>
        </p:txBody>
      </p:sp>
      <p:cxnSp>
        <p:nvCxnSpPr>
          <p:cNvPr id="236" name="직선 화살표 연결선 235"/>
          <p:cNvCxnSpPr/>
          <p:nvPr/>
        </p:nvCxnSpPr>
        <p:spPr>
          <a:xfrm>
            <a:off x="8683032" y="439927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37" name="직선 화살표 연결선 236"/>
          <p:cNvCxnSpPr/>
          <p:nvPr/>
        </p:nvCxnSpPr>
        <p:spPr>
          <a:xfrm flipH="1">
            <a:off x="8666537" y="4516935"/>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8" name="순서도: 처리 237"/>
          <p:cNvSpPr/>
          <p:nvPr/>
        </p:nvSpPr>
        <p:spPr>
          <a:xfrm>
            <a:off x="9102085" y="4788923"/>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댓글이 삭제되었습니다</a:t>
            </a:r>
            <a:r>
              <a:rPr lang="en-US" altLang="ko-KR" sz="65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239" name="순서도: 수행의 시작/종료 238"/>
          <p:cNvSpPr/>
          <p:nvPr/>
        </p:nvSpPr>
        <p:spPr>
          <a:xfrm>
            <a:off x="9418677" y="4964872"/>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메인 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서비스 개요</a:t>
            </a:r>
          </a:p>
        </p:txBody>
      </p:sp>
      <p:graphicFrame>
        <p:nvGraphicFramePr>
          <p:cNvPr id="3" name="표 2"/>
          <p:cNvGraphicFramePr>
            <a:graphicFrameLocks noGrp="1"/>
          </p:cNvGraphicFramePr>
          <p:nvPr/>
        </p:nvGraphicFramePr>
        <p:xfrm>
          <a:off x="1197870" y="1268760"/>
          <a:ext cx="9797233" cy="4991145"/>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3581">
                  <a:extLst>
                    <a:ext uri="{9D8B030D-6E8A-4147-A177-3AD203B41FA5}">
                      <a16:colId xmlns:a16="http://schemas.microsoft.com/office/drawing/2014/main" val="20001"/>
                    </a:ext>
                  </a:extLst>
                </a:gridCol>
                <a:gridCol w="282606">
                  <a:extLst>
                    <a:ext uri="{9D8B030D-6E8A-4147-A177-3AD203B41FA5}">
                      <a16:colId xmlns:a16="http://schemas.microsoft.com/office/drawing/2014/main" val="20002"/>
                    </a:ext>
                  </a:extLst>
                </a:gridCol>
                <a:gridCol w="282606">
                  <a:extLst>
                    <a:ext uri="{9D8B030D-6E8A-4147-A177-3AD203B41FA5}">
                      <a16:colId xmlns:a16="http://schemas.microsoft.com/office/drawing/2014/main" val="20003"/>
                    </a:ext>
                  </a:extLst>
                </a:gridCol>
                <a:gridCol w="282606">
                  <a:extLst>
                    <a:ext uri="{9D8B030D-6E8A-4147-A177-3AD203B41FA5}">
                      <a16:colId xmlns:a16="http://schemas.microsoft.com/office/drawing/2014/main" val="20004"/>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20006"/>
                    </a:ext>
                  </a:extLst>
                </a:gridCol>
                <a:gridCol w="282606">
                  <a:extLst>
                    <a:ext uri="{9D8B030D-6E8A-4147-A177-3AD203B41FA5}">
                      <a16:colId xmlns:a16="http://schemas.microsoft.com/office/drawing/2014/main" val="20007"/>
                    </a:ext>
                  </a:extLst>
                </a:gridCol>
                <a:gridCol w="282606">
                  <a:extLst>
                    <a:ext uri="{9D8B030D-6E8A-4147-A177-3AD203B41FA5}">
                      <a16:colId xmlns:a16="http://schemas.microsoft.com/office/drawing/2014/main" val="20008"/>
                    </a:ext>
                  </a:extLst>
                </a:gridCol>
                <a:gridCol w="282606">
                  <a:extLst>
                    <a:ext uri="{9D8B030D-6E8A-4147-A177-3AD203B41FA5}">
                      <a16:colId xmlns:a16="http://schemas.microsoft.com/office/drawing/2014/main" val="20009"/>
                    </a:ext>
                  </a:extLst>
                </a:gridCol>
                <a:gridCol w="282606">
                  <a:extLst>
                    <a:ext uri="{9D8B030D-6E8A-4147-A177-3AD203B41FA5}">
                      <a16:colId xmlns:a16="http://schemas.microsoft.com/office/drawing/2014/main" val="20010"/>
                    </a:ext>
                  </a:extLst>
                </a:gridCol>
                <a:gridCol w="282606">
                  <a:extLst>
                    <a:ext uri="{9D8B030D-6E8A-4147-A177-3AD203B41FA5}">
                      <a16:colId xmlns:a16="http://schemas.microsoft.com/office/drawing/2014/main" val="20011"/>
                    </a:ext>
                  </a:extLst>
                </a:gridCol>
                <a:gridCol w="282606">
                  <a:extLst>
                    <a:ext uri="{9D8B030D-6E8A-4147-A177-3AD203B41FA5}">
                      <a16:colId xmlns:a16="http://schemas.microsoft.com/office/drawing/2014/main" val="20012"/>
                    </a:ext>
                  </a:extLst>
                </a:gridCol>
                <a:gridCol w="282606">
                  <a:extLst>
                    <a:ext uri="{9D8B030D-6E8A-4147-A177-3AD203B41FA5}">
                      <a16:colId xmlns:a16="http://schemas.microsoft.com/office/drawing/2014/main" val="20013"/>
                    </a:ext>
                  </a:extLst>
                </a:gridCol>
                <a:gridCol w="282606">
                  <a:extLst>
                    <a:ext uri="{9D8B030D-6E8A-4147-A177-3AD203B41FA5}">
                      <a16:colId xmlns:a16="http://schemas.microsoft.com/office/drawing/2014/main" val="20014"/>
                    </a:ext>
                  </a:extLst>
                </a:gridCol>
                <a:gridCol w="282606">
                  <a:extLst>
                    <a:ext uri="{9D8B030D-6E8A-4147-A177-3AD203B41FA5}">
                      <a16:colId xmlns:a16="http://schemas.microsoft.com/office/drawing/2014/main" val="20015"/>
                    </a:ext>
                  </a:extLst>
                </a:gridCol>
                <a:gridCol w="282606">
                  <a:extLst>
                    <a:ext uri="{9D8B030D-6E8A-4147-A177-3AD203B41FA5}">
                      <a16:colId xmlns:a16="http://schemas.microsoft.com/office/drawing/2014/main" val="20016"/>
                    </a:ext>
                  </a:extLst>
                </a:gridCol>
                <a:gridCol w="282606">
                  <a:extLst>
                    <a:ext uri="{9D8B030D-6E8A-4147-A177-3AD203B41FA5}">
                      <a16:colId xmlns:a16="http://schemas.microsoft.com/office/drawing/2014/main" val="20017"/>
                    </a:ext>
                  </a:extLst>
                </a:gridCol>
                <a:gridCol w="282606">
                  <a:extLst>
                    <a:ext uri="{9D8B030D-6E8A-4147-A177-3AD203B41FA5}">
                      <a16:colId xmlns:a16="http://schemas.microsoft.com/office/drawing/2014/main" val="20018"/>
                    </a:ext>
                  </a:extLst>
                </a:gridCol>
                <a:gridCol w="282606">
                  <a:extLst>
                    <a:ext uri="{9D8B030D-6E8A-4147-A177-3AD203B41FA5}">
                      <a16:colId xmlns:a16="http://schemas.microsoft.com/office/drawing/2014/main" val="20019"/>
                    </a:ext>
                  </a:extLst>
                </a:gridCol>
                <a:gridCol w="282606">
                  <a:extLst>
                    <a:ext uri="{9D8B030D-6E8A-4147-A177-3AD203B41FA5}">
                      <a16:colId xmlns:a16="http://schemas.microsoft.com/office/drawing/2014/main" val="20020"/>
                    </a:ext>
                  </a:extLst>
                </a:gridCol>
                <a:gridCol w="282606">
                  <a:extLst>
                    <a:ext uri="{9D8B030D-6E8A-4147-A177-3AD203B41FA5}">
                      <a16:colId xmlns:a16="http://schemas.microsoft.com/office/drawing/2014/main" val="20021"/>
                    </a:ext>
                  </a:extLst>
                </a:gridCol>
                <a:gridCol w="282606">
                  <a:extLst>
                    <a:ext uri="{9D8B030D-6E8A-4147-A177-3AD203B41FA5}">
                      <a16:colId xmlns:a16="http://schemas.microsoft.com/office/drawing/2014/main" val="20022"/>
                    </a:ext>
                  </a:extLst>
                </a:gridCol>
                <a:gridCol w="282606">
                  <a:extLst>
                    <a:ext uri="{9D8B030D-6E8A-4147-A177-3AD203B41FA5}">
                      <a16:colId xmlns:a16="http://schemas.microsoft.com/office/drawing/2014/main" val="20023"/>
                    </a:ext>
                  </a:extLst>
                </a:gridCol>
                <a:gridCol w="282606">
                  <a:extLst>
                    <a:ext uri="{9D8B030D-6E8A-4147-A177-3AD203B41FA5}">
                      <a16:colId xmlns:a16="http://schemas.microsoft.com/office/drawing/2014/main" val="20024"/>
                    </a:ext>
                  </a:extLst>
                </a:gridCol>
                <a:gridCol w="282606">
                  <a:extLst>
                    <a:ext uri="{9D8B030D-6E8A-4147-A177-3AD203B41FA5}">
                      <a16:colId xmlns:a16="http://schemas.microsoft.com/office/drawing/2014/main" val="20025"/>
                    </a:ext>
                  </a:extLst>
                </a:gridCol>
                <a:gridCol w="282606">
                  <a:extLst>
                    <a:ext uri="{9D8B030D-6E8A-4147-A177-3AD203B41FA5}">
                      <a16:colId xmlns:a16="http://schemas.microsoft.com/office/drawing/2014/main" val="20026"/>
                    </a:ext>
                  </a:extLst>
                </a:gridCol>
                <a:gridCol w="282606">
                  <a:extLst>
                    <a:ext uri="{9D8B030D-6E8A-4147-A177-3AD203B41FA5}">
                      <a16:colId xmlns:a16="http://schemas.microsoft.com/office/drawing/2014/main" val="20027"/>
                    </a:ext>
                  </a:extLst>
                </a:gridCol>
                <a:gridCol w="282606">
                  <a:extLst>
                    <a:ext uri="{9D8B030D-6E8A-4147-A177-3AD203B41FA5}">
                      <a16:colId xmlns:a16="http://schemas.microsoft.com/office/drawing/2014/main" val="20028"/>
                    </a:ext>
                  </a:extLst>
                </a:gridCol>
                <a:gridCol w="282606">
                  <a:extLst>
                    <a:ext uri="{9D8B030D-6E8A-4147-A177-3AD203B41FA5}">
                      <a16:colId xmlns:a16="http://schemas.microsoft.com/office/drawing/2014/main" val="20029"/>
                    </a:ext>
                  </a:extLst>
                </a:gridCol>
                <a:gridCol w="282606">
                  <a:extLst>
                    <a:ext uri="{9D8B030D-6E8A-4147-A177-3AD203B41FA5}">
                      <a16:colId xmlns:a16="http://schemas.microsoft.com/office/drawing/2014/main" val="20030"/>
                    </a:ext>
                  </a:extLst>
                </a:gridCol>
              </a:tblGrid>
              <a:tr h="260216">
                <a:tc>
                  <a:txBody>
                    <a:bodyPr/>
                    <a:lstStyle/>
                    <a:p>
                      <a:pPr algn="ctr" latinLnBrk="1">
                        <a:defRPr/>
                      </a:pPr>
                      <a:r>
                        <a:rPr lang="ko-KR" altLang="en-US" sz="1000" b="1">
                          <a:solidFill>
                            <a:schemeClr val="tx1"/>
                          </a:solidFill>
                        </a:rPr>
                        <a:t>구분</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30">
                  <a:txBody>
                    <a:bodyPr/>
                    <a:lstStyle/>
                    <a:p>
                      <a:pPr marL="0" marR="0" indent="0" algn="ctr" defTabSz="914400" rtl="0" eaLnBrk="1" latinLnBrk="1" hangingPunct="1">
                        <a:lnSpc>
                          <a:spcPct val="100000"/>
                        </a:lnSpc>
                        <a:spcBef>
                          <a:spcPts val="0"/>
                        </a:spcBef>
                        <a:spcAft>
                          <a:spcPts val="0"/>
                        </a:spcAft>
                        <a:buClrTx/>
                        <a:buFontTx/>
                        <a:buNone/>
                        <a:defRPr/>
                      </a:pPr>
                      <a:r>
                        <a:rPr lang="ko-KR" altLang="en-US" sz="1000" b="1">
                          <a:solidFill>
                            <a:schemeClr val="tx1"/>
                          </a:solidFill>
                        </a:rPr>
                        <a:t>내용</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defRPr/>
                      </a:pPr>
                      <a:r>
                        <a:rPr lang="ko-KR" altLang="en-US" sz="900">
                          <a:solidFill>
                            <a:schemeClr val="tx1"/>
                          </a:solidFill>
                          <a:latin typeface="+mn-ea"/>
                          <a:ea typeface="+mn-ea"/>
                          <a:cs typeface="+mn-cs"/>
                        </a:rPr>
                        <a:t>기획배경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소상공인들만을 위한 홍보사이트가 많지 않고 홍보 및 이벤트 진행에 필요한 비용도 적지않습니다</a:t>
                      </a:r>
                      <a:r>
                        <a:rPr lang="en-US" altLang="ko-KR" sz="900">
                          <a:solidFill>
                            <a:schemeClr val="tx1"/>
                          </a:solidFill>
                          <a:latin typeface="+mn-ea"/>
                          <a:ea typeface="+mn-ea"/>
                          <a:cs typeface="+mn-cs"/>
                        </a:rPr>
                        <a:t>.</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defRPr/>
                      </a:pPr>
                      <a:r>
                        <a:rPr lang="ko-KR" altLang="en-US" sz="900">
                          <a:solidFill>
                            <a:schemeClr val="tx1"/>
                          </a:solidFill>
                          <a:latin typeface="+mn-ea"/>
                          <a:ea typeface="+mn-ea"/>
                          <a:cs typeface="+mn-cs"/>
                        </a:rPr>
                        <a:t>기획목적</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 홍보와 이벤트를 통해 소비자와 소상공인 간의 소통의 장을 만들어서 수익을 창출합니다</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defRPr/>
                      </a:pPr>
                      <a:r>
                        <a:rPr lang="ko-KR" altLang="en-US" sz="900">
                          <a:solidFill>
                            <a:schemeClr val="tx1"/>
                          </a:solidFill>
                          <a:latin typeface="+mn-ea"/>
                          <a:ea typeface="+mn-ea"/>
                          <a:cs typeface="+mn-cs"/>
                        </a:rPr>
                        <a:t>기대효과</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지역 사회 발전</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지역별 소비 증가 기대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이용하는 업체들의 이익 창출 효과</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defRPr/>
                      </a:pPr>
                      <a:r>
                        <a:rPr lang="ko-KR" altLang="en-US" sz="900">
                          <a:solidFill>
                            <a:schemeClr val="tx1"/>
                          </a:solidFill>
                          <a:latin typeface="+mn-ea"/>
                          <a:ea typeface="+mn-ea"/>
                          <a:cs typeface="+mn-cs"/>
                        </a:rPr>
                        <a:t>기능요약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소상공인들이 이벤트와 홍보 관련 정보를 직접 업로드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소비자들이 입력한 주소를 기반으로 주변에서 진행되는 이벤트를  안내해주는 맞춤형 서비스</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4"/>
                  </a:ext>
                </a:extLst>
              </a:tr>
              <a:tr h="504056">
                <a:tc>
                  <a:txBody>
                    <a:bodyPr/>
                    <a:lstStyle/>
                    <a:p>
                      <a:pPr algn="ctr" latinLnBrk="1">
                        <a:lnSpc>
                          <a:spcPct val="120000"/>
                        </a:lnSpc>
                        <a:defRPr/>
                      </a:pPr>
                      <a:r>
                        <a:rPr lang="ko-KR" altLang="en-US" sz="900">
                          <a:solidFill>
                            <a:schemeClr val="tx1"/>
                          </a:solidFill>
                          <a:latin typeface="+mn-ea"/>
                          <a:ea typeface="+mn-ea"/>
                          <a:cs typeface="+mn-cs"/>
                        </a:rPr>
                        <a:t>개발환경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Eclips photon, JDK8, DBeaver 7.2.1, MyBatis</a:t>
                      </a:r>
                      <a:r>
                        <a:rPr lang="ko-KR" altLang="en-US" sz="900">
                          <a:solidFill>
                            <a:schemeClr val="tx1"/>
                          </a:solidFill>
                          <a:latin typeface="+mn-ea"/>
                          <a:ea typeface="+mn-ea"/>
                          <a:cs typeface="+mn-cs"/>
                        </a:rPr>
                        <a:t> </a:t>
                      </a:r>
                      <a:r>
                        <a:rPr lang="en-US" altLang="ko-KR" sz="900">
                          <a:solidFill>
                            <a:schemeClr val="tx1"/>
                          </a:solidFill>
                          <a:latin typeface="+mn-ea"/>
                          <a:ea typeface="+mn-ea"/>
                          <a:cs typeface="+mn-cs"/>
                        </a:rPr>
                        <a:t>3.5.6, Oracle 11g expressed, Apache Tomcat v8.5</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5"/>
                  </a:ext>
                </a:extLst>
              </a:tr>
              <a:tr h="147693">
                <a:tc gridSpan="3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noFill/>
                      <a:prstDash val="solid"/>
                      <a:round/>
                      <a:headEnd w="med" len="med"/>
                      <a:tailEnd w="med" len="med"/>
                    </a:lnR>
                    <a:lnT w="3175" cap="flat" cmpd="sng" algn="ctr">
                      <a:noFill/>
                      <a:prstDash val="sysDot"/>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marL="171450" indent="-171450" algn="just" latinLnBrk="1">
                        <a:lnSpc>
                          <a:spcPct val="130000"/>
                        </a:lnSpc>
                        <a:buFont typeface="Arial"/>
                        <a:buChar char="•"/>
                        <a:defRPr/>
                      </a:pPr>
                      <a:endParaRPr lang="en-US" altLang="ko-KR" sz="9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6"/>
                  </a:ext>
                </a:extLst>
              </a:tr>
              <a:tr h="291709">
                <a:tc rowSpan="2">
                  <a:txBody>
                    <a:bodyPr/>
                    <a:lstStyle/>
                    <a:p>
                      <a:pPr algn="ctr" latinLnBrk="1">
                        <a:lnSpc>
                          <a:spcPct val="120000"/>
                        </a:lnSpc>
                        <a:defRPr/>
                      </a:pPr>
                      <a:r>
                        <a:rPr lang="ko-KR" altLang="en-US" sz="900">
                          <a:solidFill>
                            <a:schemeClr val="tx1"/>
                          </a:solidFill>
                          <a:latin typeface="+mn-ea"/>
                          <a:ea typeface="+mn-ea"/>
                          <a:cs typeface="+mn-cs"/>
                        </a:rPr>
                        <a:t>기획일정</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95000"/>
                      </a:schemeClr>
                    </a:solid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1W</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2W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3W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4W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2">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5W</a:t>
                      </a:r>
                    </a:p>
                  </a:txBody>
                  <a:tcPr anchor="ctr">
                    <a:lnL w="3175" cap="flat" cmpd="sng" algn="ctr">
                      <a:solidFill>
                        <a:schemeClr val="bg1">
                          <a:lumMod val="65000"/>
                        </a:schemeClr>
                      </a:solidFill>
                      <a:prstDash val="sysDot"/>
                      <a:round/>
                      <a:headEnd w="med" len="med"/>
                      <a:tailEnd w="med" len="med"/>
                    </a:lnL>
                    <a:lnR w="3175" cap="flat" cmpd="sng" algn="ctr">
                      <a:no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extLst>
                  <a:ext uri="{0D108BD9-81ED-4DB2-BD59-A6C34878D82A}">
                    <a16:rowId xmlns:a16="http://schemas.microsoft.com/office/drawing/2014/main" val="10007"/>
                  </a:ext>
                </a:extLst>
              </a:tr>
              <a:tr h="291709">
                <a:tc vMerge="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30</a:t>
                      </a: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8"/>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 및 통합회의</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9"/>
                  </a:ext>
                </a:extLst>
              </a:tr>
              <a:tr h="133033">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기획안 작성</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0"/>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설계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1"/>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인터페이스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2"/>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서버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3"/>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백 엔드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extLst>
                  <a:ext uri="{0D108BD9-81ED-4DB2-BD59-A6C34878D82A}">
                    <a16:rowId xmlns:a16="http://schemas.microsoft.com/office/drawing/2014/main" val="10014"/>
                  </a:ext>
                </a:extLst>
              </a:tr>
            </a:tbl>
          </a:graphicData>
        </a:graphic>
      </p:graphicFrame>
      <p:sp>
        <p:nvSpPr>
          <p:cNvPr id="5" name="TextBox 4"/>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584175"/>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318682">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extLst>
                  <a:ext uri="{0D108BD9-81ED-4DB2-BD59-A6C34878D82A}">
                    <a16:rowId xmlns:a16="http://schemas.microsoft.com/office/drawing/2014/main" val="10000"/>
                  </a:ext>
                </a:extLst>
              </a:tr>
              <a:tr h="1265493">
                <a:tc>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 이용하는 메인페이지  화면입니다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20</a:t>
            </a:fld>
            <a:endParaRPr lang="en-US" altLang="en-US" sz="900"/>
          </a:p>
        </p:txBody>
      </p:sp>
      <p:pic>
        <p:nvPicPr>
          <p:cNvPr id="15" name="그림 14"/>
          <p:cNvPicPr>
            <a:picLocks noChangeAspect="1"/>
          </p:cNvPicPr>
          <p:nvPr/>
        </p:nvPicPr>
        <p:blipFill rotWithShape="1">
          <a:blip r:embed="rId2"/>
          <a:stretch>
            <a:fillRect/>
          </a:stretch>
        </p:blipFill>
        <p:spPr>
          <a:xfrm>
            <a:off x="3503712" y="476672"/>
            <a:ext cx="2736304" cy="638132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42115"/>
          <a:ext cx="3384376" cy="29846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계정 페이지로 이동합니다</a:t>
                      </a:r>
                      <a:r>
                        <a:rPr lang="en-US" altLang="ko-KR" sz="850" b="0">
                          <a:latin typeface="+mn-ea"/>
                          <a:ea typeface="+mn-ea"/>
                          <a:cs typeface="+mn-cs"/>
                        </a:rPr>
                        <a:t>.(page52,55)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 페이지로 이동합니다</a:t>
                      </a:r>
                      <a:r>
                        <a:rPr lang="en-US" altLang="ko-KR" sz="850" b="0">
                          <a:latin typeface="+mn-ea"/>
                          <a:ea typeface="+mn-ea"/>
                          <a:cs typeface="+mn-cs"/>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커뮤니티 페이지로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지역 검색한 페이지로 이동합니다</a:t>
                      </a:r>
                      <a:r>
                        <a:rPr lang="en-US" altLang="ko-KR" sz="850" b="0">
                          <a:latin typeface="+mn-ea"/>
                          <a:ea typeface="+mn-ea"/>
                          <a:cs typeface="+mn-cs"/>
                        </a:rPr>
                        <a:t>.(page23)</a:t>
                      </a:r>
                      <a:r>
                        <a:rPr lang="ko-KR" altLang="en-US" sz="850" b="0">
                          <a:latin typeface="+mn-ea"/>
                          <a:ea typeface="+mn-ea"/>
                          <a:cs typeface="+mn-cs"/>
                        </a:rPr>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3840">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태그를 클릭시 클릭한 검색 페이지로 이동합니다</a:t>
                      </a:r>
                      <a:r>
                        <a:rPr lang="en-US" altLang="ko-KR" sz="850" b="0">
                          <a:latin typeface="+mn-ea"/>
                          <a:ea typeface="+mn-ea"/>
                          <a:cs typeface="+mn-cs"/>
                        </a:rPr>
                        <a:t>.(page23)</a:t>
                      </a:r>
                      <a:r>
                        <a:rPr lang="ko-KR" altLang="en-US" sz="850" b="0">
                          <a:latin typeface="+mn-ea"/>
                          <a:ea typeface="+mn-ea"/>
                          <a:cs typeface="+mn-cs"/>
                        </a:rPr>
                        <a:t> </a:t>
                      </a:r>
                      <a:endParaRPr lang="en-US" altLang="ko-KR" sz="850" b="0">
                        <a:latin typeface="+mn-ea"/>
                        <a:ea typeface="+mn-ea"/>
                        <a:cs typeface="+mn-cs"/>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3840">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슬라이드가 자동으로 움직입니다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21</a:t>
            </a:fld>
            <a:endParaRPr lang="en-US" altLang="en-US" sz="900"/>
          </a:p>
        </p:txBody>
      </p:sp>
      <p:pic>
        <p:nvPicPr>
          <p:cNvPr id="35" name="그림 34"/>
          <p:cNvPicPr>
            <a:picLocks noChangeAspect="1"/>
          </p:cNvPicPr>
          <p:nvPr/>
        </p:nvPicPr>
        <p:blipFill rotWithShape="1">
          <a:blip r:embed="rId2"/>
          <a:stretch>
            <a:fillRect/>
          </a:stretch>
        </p:blipFill>
        <p:spPr>
          <a:xfrm>
            <a:off x="2063651" y="387424"/>
            <a:ext cx="4752429" cy="6281936"/>
          </a:xfrm>
          <a:prstGeom prst="rect">
            <a:avLst/>
          </a:prstGeom>
        </p:spPr>
      </p:pic>
      <p:sp>
        <p:nvSpPr>
          <p:cNvPr id="36" name="오른쪽 화살표[R] 35"/>
          <p:cNvSpPr/>
          <p:nvPr/>
        </p:nvSpPr>
        <p:spPr>
          <a:xfrm>
            <a:off x="2063552" y="16288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37" name="위쪽 화살표[U] 36"/>
          <p:cNvSpPr/>
          <p:nvPr/>
        </p:nvSpPr>
        <p:spPr>
          <a:xfrm>
            <a:off x="2567608"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38" name="위쪽 화살표[U] 37"/>
          <p:cNvSpPr/>
          <p:nvPr/>
        </p:nvSpPr>
        <p:spPr>
          <a:xfrm>
            <a:off x="3071664"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39" name="위쪽 화살표[U] 38"/>
          <p:cNvSpPr/>
          <p:nvPr/>
        </p:nvSpPr>
        <p:spPr>
          <a:xfrm>
            <a:off x="3647728"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40" name="위쪽 화살표[U] 39"/>
          <p:cNvSpPr/>
          <p:nvPr/>
        </p:nvSpPr>
        <p:spPr>
          <a:xfrm>
            <a:off x="4223792"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41" name="위쪽 화살표[U] 40"/>
          <p:cNvSpPr/>
          <p:nvPr/>
        </p:nvSpPr>
        <p:spPr>
          <a:xfrm>
            <a:off x="4871864"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42" name="오른쪽 화살표[R] 41"/>
          <p:cNvSpPr/>
          <p:nvPr/>
        </p:nvSpPr>
        <p:spPr>
          <a:xfrm>
            <a:off x="1631504" y="44371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8</a:t>
            </a:r>
          </a:p>
        </p:txBody>
      </p:sp>
      <p:sp>
        <p:nvSpPr>
          <p:cNvPr id="43" name="위쪽 화살표[U] 42"/>
          <p:cNvSpPr/>
          <p:nvPr/>
        </p:nvSpPr>
        <p:spPr>
          <a:xfrm>
            <a:off x="6240016" y="69269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44" name="왼쪽 화살표[L] 43"/>
          <p:cNvSpPr/>
          <p:nvPr/>
        </p:nvSpPr>
        <p:spPr>
          <a:xfrm>
            <a:off x="5663952" y="191683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마이페이지로 이동합니다</a:t>
                      </a:r>
                      <a:r>
                        <a:rPr lang="en-US" altLang="ko-KR" sz="850" b="0">
                          <a:latin typeface="+mn-ea"/>
                          <a:ea typeface="+mn-ea"/>
                          <a:cs typeface="+mn-cs"/>
                        </a:rPr>
                        <a:t>.(page29)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22</a:t>
            </a:fld>
            <a:endParaRPr lang="en-US" altLang="en-US" sz="900"/>
          </a:p>
        </p:txBody>
      </p:sp>
      <p:pic>
        <p:nvPicPr>
          <p:cNvPr id="36" name="그림 35"/>
          <p:cNvPicPr>
            <a:picLocks noChangeAspect="1"/>
          </p:cNvPicPr>
          <p:nvPr/>
        </p:nvPicPr>
        <p:blipFill rotWithShape="1">
          <a:blip r:embed="rId2"/>
          <a:stretch>
            <a:fillRect/>
          </a:stretch>
        </p:blipFill>
        <p:spPr>
          <a:xfrm>
            <a:off x="2325588" y="404663"/>
            <a:ext cx="4361043" cy="6453336"/>
          </a:xfrm>
          <a:prstGeom prst="rect">
            <a:avLst/>
          </a:prstGeom>
        </p:spPr>
      </p:pic>
      <p:sp>
        <p:nvSpPr>
          <p:cNvPr id="37" name="위쪽 화살표[U] 36"/>
          <p:cNvSpPr/>
          <p:nvPr/>
        </p:nvSpPr>
        <p:spPr>
          <a:xfrm>
            <a:off x="3647728" y="69269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이미지 클릭시 이벤트상세로 이동합니다</a:t>
                      </a:r>
                      <a:r>
                        <a:rPr lang="en-US" altLang="ko-KR" sz="850" b="0">
                          <a:latin typeface="+mn-ea"/>
                          <a:ea typeface="+mn-ea"/>
                          <a:cs typeface="+mn-cs"/>
                        </a:rPr>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더보기를 클릭시 목록이 더 나옵니다</a:t>
                      </a:r>
                      <a:r>
                        <a:rPr kumimoji="1" lang="en-US" altLang="ko-KR" sz="850">
                          <a:solidFill>
                            <a:schemeClr val="tx1"/>
                          </a:solidFill>
                          <a:latin typeface="+mn-ea"/>
                        </a:rPr>
                        <a:t>.</a:t>
                      </a:r>
                      <a:endParaRPr kumimoji="1" lang="ko-KR" altLang="en-US" sz="850">
                        <a:solidFill>
                          <a:schemeClr val="tx1"/>
                        </a:solidFill>
                        <a:latin typeface="+mn-ea"/>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만약 더보기가 없으면 목록이 더없다고 팝업창이 뜹니다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23</a:t>
            </a:fld>
            <a:endParaRPr lang="en-US" altLang="en-US" sz="900"/>
          </a:p>
        </p:txBody>
      </p:sp>
      <p:pic>
        <p:nvPicPr>
          <p:cNvPr id="26" name="그림 25"/>
          <p:cNvPicPr>
            <a:picLocks noChangeAspect="1"/>
          </p:cNvPicPr>
          <p:nvPr/>
        </p:nvPicPr>
        <p:blipFill rotWithShape="1">
          <a:blip r:embed="rId2"/>
          <a:stretch>
            <a:fillRect/>
          </a:stretch>
        </p:blipFill>
        <p:spPr>
          <a:xfrm>
            <a:off x="2783632" y="404664"/>
            <a:ext cx="4055334" cy="6142992"/>
          </a:xfrm>
          <a:prstGeom prst="rect">
            <a:avLst/>
          </a:prstGeom>
        </p:spPr>
      </p:pic>
      <p:sp>
        <p:nvSpPr>
          <p:cNvPr id="27" name="오른쪽 화살표[R] 26"/>
          <p:cNvSpPr/>
          <p:nvPr/>
        </p:nvSpPr>
        <p:spPr>
          <a:xfrm>
            <a:off x="2207568" y="148478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34" name="오른쪽 화살표[R] 33"/>
          <p:cNvSpPr/>
          <p:nvPr/>
        </p:nvSpPr>
        <p:spPr>
          <a:xfrm>
            <a:off x="3791744" y="616530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index.jsp-3</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하단 부분입니다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자신인 등록한 주소로 표기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진행 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 페이지로 이동합니다</a:t>
                      </a:r>
                      <a:r>
                        <a:rPr lang="en-US" altLang="ko-KR" sz="850" b="0">
                          <a:latin typeface="+mn-ea"/>
                          <a:ea typeface="+mn-ea"/>
                          <a:cs typeface="+mn-cs"/>
                        </a:rPr>
                        <a:t>.(page29)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문의하기  </a:t>
                      </a:r>
                      <a:r>
                        <a:rPr lang="en-US" altLang="ko-KR" sz="850" b="0">
                          <a:latin typeface="+mn-ea"/>
                          <a:ea typeface="+mn-ea"/>
                          <a:cs typeface="+mn-cs"/>
                        </a:rPr>
                        <a:t>Google.From</a:t>
                      </a:r>
                      <a:r>
                        <a:rPr lang="ko-KR" altLang="en-US" sz="850" b="0">
                          <a:latin typeface="+mn-ea"/>
                          <a:ea typeface="+mn-ea"/>
                          <a:cs typeface="+mn-cs"/>
                        </a:rPr>
                        <a:t>으로 이동합니다</a:t>
                      </a:r>
                      <a:r>
                        <a:rPr lang="en-US" altLang="ko-KR" sz="850" b="0">
                          <a:latin typeface="+mn-ea"/>
                          <a:ea typeface="+mn-ea"/>
                          <a:cs typeface="+mn-cs"/>
                        </a:rPr>
                        <a:t>.(page20)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24</a:t>
            </a:fld>
            <a:endParaRPr lang="en-US" altLang="en-US" sz="900"/>
          </a:p>
        </p:txBody>
      </p:sp>
      <p:pic>
        <p:nvPicPr>
          <p:cNvPr id="20" name="그림 19"/>
          <p:cNvPicPr>
            <a:picLocks noChangeAspect="1"/>
          </p:cNvPicPr>
          <p:nvPr/>
        </p:nvPicPr>
        <p:blipFill rotWithShape="1">
          <a:blip r:embed="rId2"/>
          <a:stretch>
            <a:fillRect/>
          </a:stretch>
        </p:blipFill>
        <p:spPr>
          <a:xfrm>
            <a:off x="1359332" y="360040"/>
            <a:ext cx="6320843" cy="6381328"/>
          </a:xfrm>
          <a:prstGeom prst="rect">
            <a:avLst/>
          </a:prstGeom>
        </p:spPr>
      </p:pic>
      <p:sp>
        <p:nvSpPr>
          <p:cNvPr id="24" name="오른쪽 화살표[R] 23"/>
          <p:cNvSpPr/>
          <p:nvPr/>
        </p:nvSpPr>
        <p:spPr>
          <a:xfrm>
            <a:off x="1847528" y="42210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5" name="오른쪽 화살표[R] 24"/>
          <p:cNvSpPr/>
          <p:nvPr/>
        </p:nvSpPr>
        <p:spPr>
          <a:xfrm>
            <a:off x="1847528" y="530120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6" name="오른쪽 화살표[R] 25"/>
          <p:cNvSpPr/>
          <p:nvPr/>
        </p:nvSpPr>
        <p:spPr>
          <a:xfrm>
            <a:off x="839416" y="184482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7" name="왼쪽 화살표[L] 26"/>
          <p:cNvSpPr/>
          <p:nvPr/>
        </p:nvSpPr>
        <p:spPr>
          <a:xfrm>
            <a:off x="6816080" y="414908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8" name="왼쪽 화살표[L] 27"/>
          <p:cNvSpPr/>
          <p:nvPr/>
        </p:nvSpPr>
        <p:spPr>
          <a:xfrm>
            <a:off x="6816080" y="53732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Google.From</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문의하기 </a:t>
                      </a:r>
                      <a:r>
                        <a:rPr lang="en-US" altLang="ko-KR" sz="800" b="0">
                          <a:solidFill>
                            <a:schemeClr val="tx1"/>
                          </a:solidFill>
                          <a:latin typeface="+mn-ea"/>
                          <a:ea typeface="+mn-ea"/>
                          <a:sym typeface="맑은 고딕"/>
                        </a:rPr>
                        <a:t>Google.From</a:t>
                      </a:r>
                      <a:r>
                        <a:rPr lang="ko-KR" altLang="en-US" sz="800" b="0">
                          <a:solidFill>
                            <a:schemeClr val="tx1"/>
                          </a:solidFill>
                          <a:latin typeface="+mn-ea"/>
                          <a:ea typeface="+mn-ea"/>
                          <a:sym typeface="맑은 고딕"/>
                        </a:rPr>
                        <a:t>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제출버튼을 누르면 관리자 이메일로 전송됩니다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25</a:t>
            </a:fld>
            <a:endParaRPr lang="en-US" altLang="en-US" sz="900"/>
          </a:p>
        </p:txBody>
      </p:sp>
      <p:pic>
        <p:nvPicPr>
          <p:cNvPr id="21" name="그림 20"/>
          <p:cNvPicPr>
            <a:picLocks noChangeAspect="1"/>
          </p:cNvPicPr>
          <p:nvPr/>
        </p:nvPicPr>
        <p:blipFill rotWithShape="1">
          <a:blip r:embed="rId2"/>
          <a:stretch>
            <a:fillRect/>
          </a:stretch>
        </p:blipFill>
        <p:spPr>
          <a:xfrm>
            <a:off x="2063551" y="396044"/>
            <a:ext cx="4176464" cy="6482126"/>
          </a:xfrm>
          <a:prstGeom prst="rect">
            <a:avLst/>
          </a:prstGeom>
        </p:spPr>
      </p:pic>
      <p:sp>
        <p:nvSpPr>
          <p:cNvPr id="25" name="오른쪽 화살표[R] 24"/>
          <p:cNvSpPr/>
          <p:nvPr/>
        </p:nvSpPr>
        <p:spPr>
          <a:xfrm>
            <a:off x="1703512" y="642595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index.jsp-sideBar-1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39849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로그인전 메인 페이지 하단 및 사이바입니다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메인클릭시 메인페이지로 이동합니다</a:t>
                      </a:r>
                      <a:r>
                        <a:rPr lang="en-US" altLang="ko-KR" sz="850" b="0">
                          <a:latin typeface="+mn-ea"/>
                          <a:ea typeface="+mn-ea"/>
                          <a:cs typeface="+mn-cs"/>
                        </a:rPr>
                        <a:t>..</a:t>
                      </a:r>
                      <a:r>
                        <a:rPr kumimoji="1" lang="en-US" altLang="ko-KR" sz="850">
                          <a:solidFill>
                            <a:schemeClr val="tx1"/>
                          </a:solidFill>
                          <a:latin typeface="+mn-ea"/>
                        </a:rPr>
                        <a:t>(page15)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페이지 와 회원가입 </a:t>
                      </a: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a:t>
                      </a:r>
                      <a:r>
                        <a:rPr kumimoji="1" lang="en-US" altLang="ko-KR" sz="850">
                          <a:solidFill>
                            <a:schemeClr val="tx1"/>
                          </a:solidFill>
                          <a:latin typeface="+mn-ea"/>
                        </a:rPr>
                        <a:t>(page52,55)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진행 이벤트 페이지로 이동합니다</a:t>
                      </a:r>
                      <a:r>
                        <a:rPr lang="en-US" altLang="ko-KR" sz="850" b="0">
                          <a:latin typeface="+mn-ea"/>
                          <a:ea typeface="+mn-ea"/>
                          <a:cs typeface="+mn-cs"/>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 게시판 페이지로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후기 게시판 페이지로 이동합니다</a:t>
                      </a:r>
                      <a:r>
                        <a:rPr lang="en-US" altLang="ko-KR" sz="850" b="0">
                          <a:latin typeface="+mn-ea"/>
                          <a:ea typeface="+mn-ea"/>
                          <a:cs typeface="+mn-cs"/>
                        </a:rPr>
                        <a:t>.(page48)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26</a:t>
            </a:fld>
            <a:endParaRPr lang="en-US" altLang="en-US" sz="900"/>
          </a:p>
        </p:txBody>
      </p:sp>
      <p:pic>
        <p:nvPicPr>
          <p:cNvPr id="21" name="그림 20"/>
          <p:cNvPicPr>
            <a:picLocks noChangeAspect="1"/>
          </p:cNvPicPr>
          <p:nvPr/>
        </p:nvPicPr>
        <p:blipFill rotWithShape="1">
          <a:blip r:embed="rId2"/>
          <a:stretch>
            <a:fillRect/>
          </a:stretch>
        </p:blipFill>
        <p:spPr>
          <a:xfrm>
            <a:off x="119336" y="764704"/>
            <a:ext cx="8384378" cy="5565122"/>
          </a:xfrm>
          <a:prstGeom prst="rect">
            <a:avLst/>
          </a:prstGeom>
        </p:spPr>
      </p:pic>
      <p:sp>
        <p:nvSpPr>
          <p:cNvPr id="25" name="오른쪽 화살표[R] 24"/>
          <p:cNvSpPr/>
          <p:nvPr/>
        </p:nvSpPr>
        <p:spPr>
          <a:xfrm>
            <a:off x="6384032" y="299695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6" name="오른쪽 화살표[R] 25"/>
          <p:cNvSpPr/>
          <p:nvPr/>
        </p:nvSpPr>
        <p:spPr>
          <a:xfrm>
            <a:off x="6384032" y="357301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7" name="오른쪽 화살표[R] 26"/>
          <p:cNvSpPr/>
          <p:nvPr/>
        </p:nvSpPr>
        <p:spPr>
          <a:xfrm>
            <a:off x="6384032" y="4077071"/>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8" name="오른쪽 화살표[R] 27"/>
          <p:cNvSpPr/>
          <p:nvPr/>
        </p:nvSpPr>
        <p:spPr>
          <a:xfrm>
            <a:off x="6384032" y="472514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29" name="오른쪽 화살표[R] 28"/>
          <p:cNvSpPr/>
          <p:nvPr/>
        </p:nvSpPr>
        <p:spPr>
          <a:xfrm>
            <a:off x="6384032" y="249289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index.jsp-sideBar-2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67371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메인 페이지 하단 및 사이바입니다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 포인트 클릭시 충전</a:t>
                      </a:r>
                      <a:r>
                        <a:rPr lang="en-US" altLang="ko-KR" sz="850" b="0">
                          <a:latin typeface="+mn-ea"/>
                          <a:ea typeface="+mn-ea"/>
                          <a:cs typeface="+mn-cs"/>
                        </a:rPr>
                        <a:t>/</a:t>
                      </a:r>
                      <a:r>
                        <a:rPr lang="ko-KR" altLang="en-US" sz="850" b="0">
                          <a:latin typeface="+mn-ea"/>
                          <a:ea typeface="+mn-ea"/>
                          <a:cs typeface="+mn-cs"/>
                        </a:rPr>
                        <a:t>사용 내역페이지로 이동합니다</a:t>
                      </a:r>
                      <a:r>
                        <a:rPr lang="en-US" altLang="ko-KR" sz="850" b="0">
                          <a:latin typeface="+mn-ea"/>
                          <a:ea typeface="+mn-ea"/>
                          <a:cs typeface="+mn-cs"/>
                        </a:rPr>
                        <a:t>.</a:t>
                      </a:r>
                    </a:p>
                    <a:p>
                      <a:pPr algn="just" latinLnBrk="1">
                        <a:lnSpc>
                          <a:spcPct val="120000"/>
                        </a:lnSpc>
                        <a:defRPr/>
                      </a:pPr>
                      <a:r>
                        <a:rPr kumimoji="1" lang="en-US" altLang="ko-KR" sz="850">
                          <a:solidFill>
                            <a:schemeClr val="tx1"/>
                          </a:solidFill>
                          <a:latin typeface="+mn-ea"/>
                        </a:rPr>
                        <a:t>(page33)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로그아웃 및 마이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(page57,29)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27</a:t>
            </a:fld>
            <a:endParaRPr lang="en-US" altLang="en-US" sz="900"/>
          </a:p>
        </p:txBody>
      </p:sp>
      <p:pic>
        <p:nvPicPr>
          <p:cNvPr id="22" name="그림 21"/>
          <p:cNvPicPr>
            <a:picLocks noChangeAspect="1"/>
          </p:cNvPicPr>
          <p:nvPr/>
        </p:nvPicPr>
        <p:blipFill rotWithShape="1">
          <a:blip r:embed="rId2"/>
          <a:stretch>
            <a:fillRect/>
          </a:stretch>
        </p:blipFill>
        <p:spPr>
          <a:xfrm>
            <a:off x="0" y="836712"/>
            <a:ext cx="8496944" cy="4464496"/>
          </a:xfrm>
          <a:prstGeom prst="rect">
            <a:avLst/>
          </a:prstGeom>
        </p:spPr>
      </p:pic>
      <p:sp>
        <p:nvSpPr>
          <p:cNvPr id="26" name="오른쪽 화살표[R] 25"/>
          <p:cNvSpPr/>
          <p:nvPr/>
        </p:nvSpPr>
        <p:spPr>
          <a:xfrm>
            <a:off x="6456040" y="206084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7" name="오른쪽 화살표[R] 26"/>
          <p:cNvSpPr/>
          <p:nvPr/>
        </p:nvSpPr>
        <p:spPr>
          <a:xfrm>
            <a:off x="6456040" y="278092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searchViewPage.jsp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검색 화면입니다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이벤트상세 페이지로 이동합니다</a:t>
                      </a:r>
                      <a:r>
                        <a:rPr lang="en-US" altLang="ko-KR" sz="850" b="0">
                          <a:latin typeface="+mn-ea"/>
                          <a:ea typeface="+mn-ea"/>
                          <a:cs typeface="+mn-cs"/>
                        </a:rPr>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28</a:t>
            </a:fld>
            <a:endParaRPr lang="en-US" altLang="en-US" sz="900"/>
          </a:p>
        </p:txBody>
      </p:sp>
      <p:pic>
        <p:nvPicPr>
          <p:cNvPr id="22" name="그림 21"/>
          <p:cNvPicPr>
            <a:picLocks noChangeAspect="1"/>
          </p:cNvPicPr>
          <p:nvPr/>
        </p:nvPicPr>
        <p:blipFill rotWithShape="1">
          <a:blip r:embed="rId2"/>
          <a:stretch>
            <a:fillRect/>
          </a:stretch>
        </p:blipFill>
        <p:spPr>
          <a:xfrm>
            <a:off x="1199456" y="510256"/>
            <a:ext cx="6624736" cy="6347744"/>
          </a:xfrm>
          <a:prstGeom prst="rect">
            <a:avLst/>
          </a:prstGeom>
        </p:spPr>
      </p:pic>
      <p:sp>
        <p:nvSpPr>
          <p:cNvPr id="26" name="위쪽 화살표[U] 25"/>
          <p:cNvSpPr/>
          <p:nvPr/>
        </p:nvSpPr>
        <p:spPr>
          <a:xfrm>
            <a:off x="1631504" y="551723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8" name="오른쪽 화살표[R] 27"/>
          <p:cNvSpPr/>
          <p:nvPr/>
        </p:nvSpPr>
        <p:spPr>
          <a:xfrm>
            <a:off x="695400" y="42210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이벤트 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Logic process  </a:t>
            </a:r>
            <a:endParaRPr lang="ko-KR" altLang="en-US"/>
          </a:p>
        </p:txBody>
      </p:sp>
      <p:cxnSp>
        <p:nvCxnSpPr>
          <p:cNvPr id="18" name="직선 화살표 연결선 17"/>
          <p:cNvCxnSpPr>
            <a:stCxn id="86" idx="2"/>
            <a:endCxn id="82" idx="0"/>
          </p:cNvCxnSpPr>
          <p:nvPr/>
        </p:nvCxnSpPr>
        <p:spPr>
          <a:xfrm>
            <a:off x="5844528" y="1448901"/>
            <a:ext cx="0" cy="25495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5219108" y="1703852"/>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750">
                <a:solidFill>
                  <a:schemeClr val="tx1"/>
                </a:solidFill>
                <a:latin typeface="+mn-ea"/>
              </a:rPr>
              <a:t>메뉴 선택</a:t>
            </a:r>
          </a:p>
        </p:txBody>
      </p:sp>
      <p:sp>
        <p:nvSpPr>
          <p:cNvPr id="86" name="순서도: 처리 85"/>
          <p:cNvSpPr/>
          <p:nvPr/>
        </p:nvSpPr>
        <p:spPr>
          <a:xfrm>
            <a:off x="5219108" y="117809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메인</a:t>
            </a:r>
            <a:endParaRPr lang="en-US" altLang="ko-KR" sz="800">
              <a:solidFill>
                <a:schemeClr val="tx1"/>
              </a:solidFill>
              <a:latin typeface="+mn-ea"/>
            </a:endParaRPr>
          </a:p>
        </p:txBody>
      </p:sp>
      <p:sp>
        <p:nvSpPr>
          <p:cNvPr id="88" name="순서도: 처리 87"/>
          <p:cNvSpPr/>
          <p:nvPr/>
        </p:nvSpPr>
        <p:spPr>
          <a:xfrm>
            <a:off x="324294" y="230987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검색</a:t>
            </a:r>
            <a:endParaRPr lang="en-US" altLang="ko-KR" sz="800">
              <a:solidFill>
                <a:schemeClr val="tx1"/>
              </a:solidFill>
              <a:latin typeface="+mn-ea"/>
            </a:endParaRPr>
          </a:p>
        </p:txBody>
      </p:sp>
      <p:cxnSp>
        <p:nvCxnSpPr>
          <p:cNvPr id="91" name="연결선: 꺾임 90"/>
          <p:cNvCxnSpPr>
            <a:stCxn id="82" idx="2"/>
            <a:endCxn id="88" idx="0"/>
          </p:cNvCxnSpPr>
          <p:nvPr/>
        </p:nvCxnSpPr>
        <p:spPr>
          <a:xfrm rot="5400000">
            <a:off x="3279196" y="-255457"/>
            <a:ext cx="235850" cy="4894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p:cNvCxnSpPr>
            <a:stCxn id="82" idx="2"/>
          </p:cNvCxnSpPr>
          <p:nvPr/>
        </p:nvCxnSpPr>
        <p:spPr>
          <a:xfrm rot="16200000" flipH="1">
            <a:off x="6350286" y="1568252"/>
            <a:ext cx="239324" cy="125084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88" idx="2"/>
            <a:endCxn id="183" idx="0"/>
          </p:cNvCxnSpPr>
          <p:nvPr/>
        </p:nvCxnSpPr>
        <p:spPr>
          <a:xfrm rot="5400000">
            <a:off x="805281" y="2709147"/>
            <a:ext cx="272894" cy="1597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연결선: 꺾임 22"/>
          <p:cNvCxnSpPr>
            <a:stCxn id="82" idx="2"/>
            <a:endCxn id="29" idx="0"/>
          </p:cNvCxnSpPr>
          <p:nvPr/>
        </p:nvCxnSpPr>
        <p:spPr>
          <a:xfrm rot="5400000">
            <a:off x="4088876" y="562041"/>
            <a:ext cx="243683" cy="326762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순서도: 처리 28"/>
          <p:cNvSpPr/>
          <p:nvPr/>
        </p:nvSpPr>
        <p:spPr>
          <a:xfrm>
            <a:off x="1951488" y="23176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이벤트모할래</a:t>
            </a:r>
            <a:r>
              <a:rPr lang="en-US" altLang="ko-KR" sz="800">
                <a:solidFill>
                  <a:schemeClr val="tx1"/>
                </a:solidFill>
                <a:latin typeface="+mn-ea"/>
              </a:rPr>
              <a:t>?</a:t>
            </a:r>
          </a:p>
        </p:txBody>
      </p:sp>
      <p:sp>
        <p:nvSpPr>
          <p:cNvPr id="35" name="순서도: 처리 34"/>
          <p:cNvSpPr/>
          <p:nvPr/>
        </p:nvSpPr>
        <p:spPr>
          <a:xfrm>
            <a:off x="5650439"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로그인</a:t>
            </a:r>
          </a:p>
        </p:txBody>
      </p:sp>
      <p:sp>
        <p:nvSpPr>
          <p:cNvPr id="52" name="순서도: 처리 51"/>
          <p:cNvSpPr/>
          <p:nvPr/>
        </p:nvSpPr>
        <p:spPr>
          <a:xfrm>
            <a:off x="9452092" y="231333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커뮤니티</a:t>
            </a:r>
            <a:endParaRPr lang="en-US" altLang="ko-KR" sz="800">
              <a:solidFill>
                <a:schemeClr val="tx1"/>
              </a:solidFill>
              <a:latin typeface="+mn-ea"/>
            </a:endParaRPr>
          </a:p>
        </p:txBody>
      </p:sp>
      <p:cxnSp>
        <p:nvCxnSpPr>
          <p:cNvPr id="53" name="연결선: 꺾임 52"/>
          <p:cNvCxnSpPr>
            <a:stCxn id="82" idx="2"/>
            <a:endCxn id="52" idx="0"/>
          </p:cNvCxnSpPr>
          <p:nvPr/>
        </p:nvCxnSpPr>
        <p:spPr>
          <a:xfrm rot="16200000" flipH="1">
            <a:off x="7841359" y="77179"/>
            <a:ext cx="239323" cy="423298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순서도: 처리 56"/>
          <p:cNvSpPr/>
          <p:nvPr/>
        </p:nvSpPr>
        <p:spPr>
          <a:xfrm>
            <a:off x="10146554" y="342900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자유게시판</a:t>
            </a:r>
          </a:p>
        </p:txBody>
      </p:sp>
      <p:sp>
        <p:nvSpPr>
          <p:cNvPr id="58" name="순서도: 처리 57"/>
          <p:cNvSpPr/>
          <p:nvPr/>
        </p:nvSpPr>
        <p:spPr>
          <a:xfrm>
            <a:off x="8777005" y="342829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인증후기</a:t>
            </a:r>
          </a:p>
        </p:txBody>
      </p:sp>
      <p:cxnSp>
        <p:nvCxnSpPr>
          <p:cNvPr id="154" name="직선 화살표 연결선 17"/>
          <p:cNvCxnSpPr/>
          <p:nvPr/>
        </p:nvCxnSpPr>
        <p:spPr>
          <a:xfrm rot="5400000">
            <a:off x="5642426" y="3404846"/>
            <a:ext cx="348369" cy="11826"/>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연결선: 꺾임 63"/>
          <p:cNvCxnSpPr>
            <a:stCxn id="52" idx="2"/>
            <a:endCxn id="57" idx="0"/>
          </p:cNvCxnSpPr>
          <p:nvPr/>
        </p:nvCxnSpPr>
        <p:spPr>
          <a:xfrm rot="5400000" flipV="1">
            <a:off x="10002315" y="2659341"/>
            <a:ext cx="844856" cy="6944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연결선: 꺾임 63"/>
          <p:cNvCxnSpPr>
            <a:stCxn id="52" idx="2"/>
            <a:endCxn id="58" idx="0"/>
          </p:cNvCxnSpPr>
          <p:nvPr/>
        </p:nvCxnSpPr>
        <p:spPr>
          <a:xfrm rot="5400000">
            <a:off x="9317894" y="2668674"/>
            <a:ext cx="844147" cy="675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24"/>
          <p:cNvSpPr/>
          <p:nvPr/>
        </p:nvSpPr>
        <p:spPr>
          <a:xfrm>
            <a:off x="6468404" y="232751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사용자</a:t>
            </a:r>
          </a:p>
        </p:txBody>
      </p:sp>
      <p:sp>
        <p:nvSpPr>
          <p:cNvPr id="170" name="순서도: 처리 35"/>
          <p:cNvSpPr/>
          <p:nvPr/>
        </p:nvSpPr>
        <p:spPr>
          <a:xfrm>
            <a:off x="7295656"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회원가입</a:t>
            </a:r>
          </a:p>
        </p:txBody>
      </p:sp>
      <p:cxnSp>
        <p:nvCxnSpPr>
          <p:cNvPr id="171" name="연결선: 꺾임 42"/>
          <p:cNvCxnSpPr>
            <a:stCxn id="169" idx="2"/>
          </p:cNvCxnSpPr>
          <p:nvPr/>
        </p:nvCxnSpPr>
        <p:spPr>
          <a:xfrm rot="5400000">
            <a:off x="6487892" y="2359832"/>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연결선: 꺾임 47"/>
          <p:cNvCxnSpPr>
            <a:stCxn id="169" idx="2"/>
            <a:endCxn id="170" idx="0"/>
          </p:cNvCxnSpPr>
          <p:nvPr/>
        </p:nvCxnSpPr>
        <p:spPr>
          <a:xfrm rot="5400000" flipV="1">
            <a:off x="7323730" y="2368418"/>
            <a:ext cx="367440" cy="8272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순서도: 처리 35"/>
          <p:cNvSpPr/>
          <p:nvPr/>
        </p:nvSpPr>
        <p:spPr>
          <a:xfrm>
            <a:off x="6154656" y="3565087"/>
            <a:ext cx="102955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a:t>
            </a:r>
            <a:endParaRPr lang="en-US" altLang="ko-KR" sz="800">
              <a:solidFill>
                <a:schemeClr val="tx1"/>
              </a:solidFill>
              <a:latin typeface="+mn-ea"/>
            </a:endParaRPr>
          </a:p>
        </p:txBody>
      </p:sp>
      <p:cxnSp>
        <p:nvCxnSpPr>
          <p:cNvPr id="174" name="직선 화살표 연결선 17"/>
          <p:cNvCxnSpPr>
            <a:endCxn id="173" idx="0"/>
          </p:cNvCxnSpPr>
          <p:nvPr/>
        </p:nvCxnSpPr>
        <p:spPr>
          <a:xfrm rot="16200000" flipH="1">
            <a:off x="6495535" y="3391189"/>
            <a:ext cx="328511" cy="1928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75" name="순서도: 처리 34"/>
          <p:cNvSpPr/>
          <p:nvPr/>
        </p:nvSpPr>
        <p:spPr>
          <a:xfrm>
            <a:off x="4858512" y="3596616"/>
            <a:ext cx="113538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마이페이지</a:t>
            </a:r>
            <a:endParaRPr lang="en-US" altLang="ko-KR" sz="800">
              <a:solidFill>
                <a:schemeClr val="tx1"/>
              </a:solidFill>
              <a:latin typeface="+mn-ea"/>
            </a:endParaRPr>
          </a:p>
        </p:txBody>
      </p:sp>
      <p:sp>
        <p:nvSpPr>
          <p:cNvPr id="176" name="순서도: 처리 34"/>
          <p:cNvSpPr/>
          <p:nvPr/>
        </p:nvSpPr>
        <p:spPr>
          <a:xfrm>
            <a:off x="3391647"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결제</a:t>
            </a:r>
          </a:p>
        </p:txBody>
      </p:sp>
      <p:sp>
        <p:nvSpPr>
          <p:cNvPr id="177" name="순서도: 처리 34"/>
          <p:cNvSpPr/>
          <p:nvPr/>
        </p:nvSpPr>
        <p:spPr>
          <a:xfrm>
            <a:off x="4786504"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나의 활동</a:t>
            </a:r>
          </a:p>
        </p:txBody>
      </p:sp>
      <p:sp>
        <p:nvSpPr>
          <p:cNvPr id="181" name="순서도: 처리 34"/>
          <p:cNvSpPr/>
          <p:nvPr/>
        </p:nvSpPr>
        <p:spPr>
          <a:xfrm>
            <a:off x="6154656"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회원정보</a:t>
            </a:r>
          </a:p>
        </p:txBody>
      </p:sp>
      <p:sp>
        <p:nvSpPr>
          <p:cNvPr id="183" name="순서도: 처리 28"/>
          <p:cNvSpPr/>
          <p:nvPr/>
        </p:nvSpPr>
        <p:spPr>
          <a:xfrm>
            <a:off x="308322" y="28535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지역 검색</a:t>
            </a:r>
          </a:p>
        </p:txBody>
      </p:sp>
      <p:sp>
        <p:nvSpPr>
          <p:cNvPr id="184" name="순서도: 처리 28"/>
          <p:cNvSpPr/>
          <p:nvPr/>
        </p:nvSpPr>
        <p:spPr>
          <a:xfrm>
            <a:off x="1834176"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이벤트등록</a:t>
            </a:r>
          </a:p>
        </p:txBody>
      </p:sp>
      <p:sp>
        <p:nvSpPr>
          <p:cNvPr id="188" name="순서도: 처리 28"/>
          <p:cNvSpPr/>
          <p:nvPr/>
        </p:nvSpPr>
        <p:spPr>
          <a:xfrm>
            <a:off x="297161" y="334241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 목록</a:t>
            </a:r>
          </a:p>
        </p:txBody>
      </p:sp>
      <p:cxnSp>
        <p:nvCxnSpPr>
          <p:cNvPr id="197" name="직선 화살표 연결선 147"/>
          <p:cNvCxnSpPr>
            <a:stCxn id="183" idx="2"/>
            <a:endCxn id="188" idx="0"/>
          </p:cNvCxnSpPr>
          <p:nvPr/>
        </p:nvCxnSpPr>
        <p:spPr>
          <a:xfrm rot="5400000">
            <a:off x="819152" y="3227820"/>
            <a:ext cx="218019" cy="1116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연결선: 꺾임 63"/>
          <p:cNvCxnSpPr>
            <a:stCxn id="188" idx="3"/>
            <a:endCxn id="184" idx="1"/>
          </p:cNvCxnSpPr>
          <p:nvPr/>
        </p:nvCxnSpPr>
        <p:spPr>
          <a:xfrm flipV="1">
            <a:off x="1548001" y="3101170"/>
            <a:ext cx="286175" cy="3766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97"/>
          <p:cNvCxnSpPr>
            <a:stCxn id="170" idx="1"/>
            <a:endCxn id="35" idx="3"/>
          </p:cNvCxnSpPr>
          <p:nvPr/>
        </p:nvCxnSpPr>
        <p:spPr>
          <a:xfrm rot="10800000">
            <a:off x="6901282" y="3101170"/>
            <a:ext cx="394374"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02" name="순서도: 처리 57"/>
          <p:cNvSpPr/>
          <p:nvPr/>
        </p:nvSpPr>
        <p:spPr>
          <a:xfrm>
            <a:off x="10880480"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07" name="순서도: 처리 57"/>
          <p:cNvSpPr/>
          <p:nvPr/>
        </p:nvSpPr>
        <p:spPr>
          <a:xfrm>
            <a:off x="8216184" y="4676736"/>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08" name="순서도: 처리 57"/>
          <p:cNvSpPr/>
          <p:nvPr/>
        </p:nvSpPr>
        <p:spPr>
          <a:xfrm>
            <a:off x="9539032"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12" name="순서도: 처리 57"/>
          <p:cNvSpPr/>
          <p:nvPr/>
        </p:nvSpPr>
        <p:spPr>
          <a:xfrm>
            <a:off x="8144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13" name="순서도: 처리 57"/>
          <p:cNvSpPr/>
          <p:nvPr/>
        </p:nvSpPr>
        <p:spPr>
          <a:xfrm>
            <a:off x="9539032"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16" name="순서도: 처리 57"/>
          <p:cNvSpPr/>
          <p:nvPr/>
        </p:nvSpPr>
        <p:spPr>
          <a:xfrm>
            <a:off x="10835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17" name="연결선: 꺾임 42"/>
          <p:cNvCxnSpPr>
            <a:stCxn id="29" idx="2"/>
            <a:endCxn id="184" idx="0"/>
          </p:cNvCxnSpPr>
          <p:nvPr/>
        </p:nvCxnSpPr>
        <p:spPr>
          <a:xfrm rot="5400000">
            <a:off x="2201739" y="2590596"/>
            <a:ext cx="377261" cy="3730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직선 화살표 연결선 67"/>
          <p:cNvCxnSpPr>
            <a:stCxn id="208" idx="2"/>
            <a:endCxn id="213" idx="0"/>
          </p:cNvCxnSpPr>
          <p:nvPr/>
        </p:nvCxnSpPr>
        <p:spPr>
          <a:xfrm rot="16200000" flipH="1">
            <a:off x="9795802" y="5333418"/>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연결선: 꺾임 63"/>
          <p:cNvCxnSpPr>
            <a:stCxn id="57" idx="2"/>
            <a:endCxn id="208" idx="0"/>
          </p:cNvCxnSpPr>
          <p:nvPr/>
        </p:nvCxnSpPr>
        <p:spPr>
          <a:xfrm rot="5400000">
            <a:off x="9971139" y="3893123"/>
            <a:ext cx="994146" cy="607521"/>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연결선: 꺾임 63"/>
          <p:cNvCxnSpPr>
            <a:stCxn id="58" idx="2"/>
            <a:endCxn id="208" idx="0"/>
          </p:cNvCxnSpPr>
          <p:nvPr/>
        </p:nvCxnSpPr>
        <p:spPr>
          <a:xfrm rot="5400000" flipV="1">
            <a:off x="9286010" y="3815516"/>
            <a:ext cx="994855" cy="762027"/>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연결선: 꺾임 63"/>
          <p:cNvCxnSpPr>
            <a:endCxn id="207" idx="0"/>
          </p:cNvCxnSpPr>
          <p:nvPr/>
        </p:nvCxnSpPr>
        <p:spPr>
          <a:xfrm rot="10800000" flipV="1">
            <a:off x="8841604" y="4388704"/>
            <a:ext cx="1345500" cy="2880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연결선: 꺾임 63"/>
          <p:cNvCxnSpPr>
            <a:endCxn id="202" idx="0"/>
          </p:cNvCxnSpPr>
          <p:nvPr/>
        </p:nvCxnSpPr>
        <p:spPr>
          <a:xfrm>
            <a:off x="10187104" y="4388704"/>
            <a:ext cx="1318796" cy="3052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연결선: 꺾임 63"/>
          <p:cNvCxnSpPr>
            <a:endCxn id="212" idx="0"/>
          </p:cNvCxnSpPr>
          <p:nvPr/>
        </p:nvCxnSpPr>
        <p:spPr>
          <a:xfrm rot="10800000" flipV="1">
            <a:off x="8769596" y="5324808"/>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연결선: 꺾임 63"/>
          <p:cNvCxnSpPr>
            <a:endCxn id="216" idx="0"/>
          </p:cNvCxnSpPr>
          <p:nvPr/>
        </p:nvCxnSpPr>
        <p:spPr>
          <a:xfrm>
            <a:off x="10187104" y="5324808"/>
            <a:ext cx="127349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67"/>
          <p:cNvCxnSpPr>
            <a:stCxn id="175" idx="2"/>
            <a:endCxn id="177" idx="0"/>
          </p:cNvCxnSpPr>
          <p:nvPr/>
        </p:nvCxnSpPr>
        <p:spPr>
          <a:xfrm rot="5400000">
            <a:off x="5149815" y="4129535"/>
            <a:ext cx="538498" cy="1428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4" name="연결선: 꺾임 63"/>
          <p:cNvCxnSpPr>
            <a:endCxn id="176" idx="0"/>
          </p:cNvCxnSpPr>
          <p:nvPr/>
        </p:nvCxnSpPr>
        <p:spPr>
          <a:xfrm rot="10800000" flipV="1">
            <a:off x="4017068" y="4028664"/>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연결선: 꺾임 63"/>
          <p:cNvCxnSpPr>
            <a:endCxn id="181" idx="0"/>
          </p:cNvCxnSpPr>
          <p:nvPr/>
        </p:nvCxnSpPr>
        <p:spPr>
          <a:xfrm>
            <a:off x="5411924" y="4028664"/>
            <a:ext cx="136815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6" name="순서도: 처리 28"/>
          <p:cNvSpPr/>
          <p:nvPr/>
        </p:nvSpPr>
        <p:spPr>
          <a:xfrm>
            <a:off x="3895704" y="23724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a:t>
            </a:r>
          </a:p>
        </p:txBody>
      </p:sp>
      <p:sp>
        <p:nvSpPr>
          <p:cNvPr id="237" name="순서도: 처리 28"/>
          <p:cNvSpPr/>
          <p:nvPr/>
        </p:nvSpPr>
        <p:spPr>
          <a:xfrm>
            <a:off x="2679040"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진행이벤트</a:t>
            </a:r>
          </a:p>
        </p:txBody>
      </p:sp>
      <p:cxnSp>
        <p:nvCxnSpPr>
          <p:cNvPr id="238" name="연결선: 꺾임 42"/>
          <p:cNvCxnSpPr>
            <a:stCxn id="29" idx="2"/>
            <a:endCxn id="237" idx="0"/>
          </p:cNvCxnSpPr>
          <p:nvPr/>
        </p:nvCxnSpPr>
        <p:spPr>
          <a:xfrm rot="5400000" flipV="1">
            <a:off x="2624171" y="2541240"/>
            <a:ext cx="377261" cy="47178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연결선: 꺾임 52"/>
          <p:cNvCxnSpPr>
            <a:stCxn id="82" idx="2"/>
            <a:endCxn id="236" idx="0"/>
          </p:cNvCxnSpPr>
          <p:nvPr/>
        </p:nvCxnSpPr>
        <p:spPr>
          <a:xfrm rot="5400000">
            <a:off x="5033591" y="1561543"/>
            <a:ext cx="298470" cy="1323404"/>
          </a:xfrm>
          <a:prstGeom prst="bentConnector3">
            <a:avLst>
              <a:gd name="adj1" fmla="val 377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순서도: 처리 28"/>
          <p:cNvSpPr/>
          <p:nvPr/>
        </p:nvSpPr>
        <p:spPr>
          <a:xfrm>
            <a:off x="3863752" y="27981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충전</a:t>
            </a:r>
          </a:p>
        </p:txBody>
      </p:sp>
      <p:cxnSp>
        <p:nvCxnSpPr>
          <p:cNvPr id="241" name="직선 화살표 연결선 147"/>
          <p:cNvCxnSpPr>
            <a:stCxn id="236" idx="2"/>
            <a:endCxn id="240" idx="0"/>
          </p:cNvCxnSpPr>
          <p:nvPr/>
        </p:nvCxnSpPr>
        <p:spPr>
          <a:xfrm rot="5400000">
            <a:off x="4427719" y="2704744"/>
            <a:ext cx="154858" cy="31952"/>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처리 28"/>
          <p:cNvSpPr/>
          <p:nvPr/>
        </p:nvSpPr>
        <p:spPr>
          <a:xfrm>
            <a:off x="335969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충전소</a:t>
            </a:r>
          </a:p>
        </p:txBody>
      </p:sp>
      <p:sp>
        <p:nvSpPr>
          <p:cNvPr id="260" name="순서도: 처리 28"/>
          <p:cNvSpPr/>
          <p:nvPr/>
        </p:nvSpPr>
        <p:spPr>
          <a:xfrm>
            <a:off x="4007768" y="488638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a:t>
            </a:r>
            <a:r>
              <a:rPr lang="en-US" altLang="ko-KR" sz="800">
                <a:solidFill>
                  <a:schemeClr val="tx1"/>
                </a:solidFill>
                <a:latin typeface="+mn-ea"/>
              </a:rPr>
              <a:t>/</a:t>
            </a:r>
            <a:r>
              <a:rPr lang="ko-KR" altLang="en-US" sz="800">
                <a:solidFill>
                  <a:schemeClr val="tx1"/>
                </a:solidFill>
                <a:latin typeface="+mn-ea"/>
              </a:rPr>
              <a:t>사용</a:t>
            </a:r>
          </a:p>
          <a:p>
            <a:pPr algn="ctr">
              <a:lnSpc>
                <a:spcPct val="90000"/>
              </a:lnSpc>
              <a:defRPr/>
            </a:pPr>
            <a:r>
              <a:rPr lang="ko-KR" altLang="en-US" sz="800">
                <a:solidFill>
                  <a:schemeClr val="tx1"/>
                </a:solidFill>
                <a:latin typeface="+mn-ea"/>
              </a:rPr>
              <a:t>내역</a:t>
            </a:r>
          </a:p>
        </p:txBody>
      </p:sp>
      <p:sp>
        <p:nvSpPr>
          <p:cNvPr id="261" name="순서도: 처리 28"/>
          <p:cNvSpPr/>
          <p:nvPr/>
        </p:nvSpPr>
        <p:spPr>
          <a:xfrm>
            <a:off x="479985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글</a:t>
            </a:r>
          </a:p>
        </p:txBody>
      </p:sp>
      <p:sp>
        <p:nvSpPr>
          <p:cNvPr id="262" name="순서도: 처리 28"/>
          <p:cNvSpPr/>
          <p:nvPr/>
        </p:nvSpPr>
        <p:spPr>
          <a:xfrm>
            <a:off x="5447928" y="4886381"/>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댓글</a:t>
            </a:r>
          </a:p>
        </p:txBody>
      </p:sp>
      <p:sp>
        <p:nvSpPr>
          <p:cNvPr id="263" name="순서도: 처리 28"/>
          <p:cNvSpPr/>
          <p:nvPr/>
        </p:nvSpPr>
        <p:spPr>
          <a:xfrm>
            <a:off x="609600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정보수정</a:t>
            </a:r>
          </a:p>
        </p:txBody>
      </p:sp>
      <p:sp>
        <p:nvSpPr>
          <p:cNvPr id="264" name="순서도: 처리 28"/>
          <p:cNvSpPr/>
          <p:nvPr/>
        </p:nvSpPr>
        <p:spPr>
          <a:xfrm>
            <a:off x="681608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 탈퇴</a:t>
            </a:r>
          </a:p>
        </p:txBody>
      </p:sp>
      <p:sp>
        <p:nvSpPr>
          <p:cNvPr id="267" name="순서도: 처리 57"/>
          <p:cNvSpPr/>
          <p:nvPr/>
        </p:nvSpPr>
        <p:spPr>
          <a:xfrm>
            <a:off x="1991544"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68" name="순서도: 처리 57"/>
          <p:cNvSpPr/>
          <p:nvPr/>
        </p:nvSpPr>
        <p:spPr>
          <a:xfrm>
            <a:off x="0"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69" name="순서도: 처리 57"/>
          <p:cNvSpPr/>
          <p:nvPr/>
        </p:nvSpPr>
        <p:spPr>
          <a:xfrm>
            <a:off x="1010136" y="4471554"/>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70" name="순서도: 처리 57"/>
          <p:cNvSpPr/>
          <p:nvPr/>
        </p:nvSpPr>
        <p:spPr>
          <a:xfrm>
            <a:off x="0"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71" name="순서도: 처리 57"/>
          <p:cNvSpPr/>
          <p:nvPr/>
        </p:nvSpPr>
        <p:spPr>
          <a:xfrm>
            <a:off x="1010136" y="5479666"/>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72" name="순서도: 처리 57"/>
          <p:cNvSpPr/>
          <p:nvPr/>
        </p:nvSpPr>
        <p:spPr>
          <a:xfrm>
            <a:off x="1991544"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73" name="직선 화살표 연결선 67"/>
          <p:cNvCxnSpPr>
            <a:stCxn id="269" idx="2"/>
            <a:endCxn id="271" idx="0"/>
          </p:cNvCxnSpPr>
          <p:nvPr/>
        </p:nvCxnSpPr>
        <p:spPr>
          <a:xfrm rot="16200000" flipH="1">
            <a:off x="1073533" y="5111015"/>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74" name="연결선: 꺾임 63"/>
          <p:cNvCxnSpPr>
            <a:stCxn id="184" idx="2"/>
            <a:endCxn id="269" idx="0"/>
          </p:cNvCxnSpPr>
          <p:nvPr/>
        </p:nvCxnSpPr>
        <p:spPr>
          <a:xfrm rot="5400000">
            <a:off x="1205519" y="3473241"/>
            <a:ext cx="1234978" cy="7616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연결선: 꺾임 63"/>
          <p:cNvCxnSpPr>
            <a:endCxn id="268" idx="0"/>
          </p:cNvCxnSpPr>
          <p:nvPr/>
        </p:nvCxnSpPr>
        <p:spPr>
          <a:xfrm rot="10800000" flipV="1">
            <a:off x="432048" y="4166301"/>
            <a:ext cx="1610880"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연결선: 꺾임 63"/>
          <p:cNvCxnSpPr>
            <a:endCxn id="267" idx="0"/>
          </p:cNvCxnSpPr>
          <p:nvPr/>
        </p:nvCxnSpPr>
        <p:spPr>
          <a:xfrm>
            <a:off x="2042928" y="4166301"/>
            <a:ext cx="380664"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연결선: 꺾임 63"/>
          <p:cNvCxnSpPr>
            <a:endCxn id="270" idx="0"/>
          </p:cNvCxnSpPr>
          <p:nvPr/>
        </p:nvCxnSpPr>
        <p:spPr>
          <a:xfrm rot="10800000" flipV="1">
            <a:off x="432048" y="5102405"/>
            <a:ext cx="1610880"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연결선: 꺾임 63"/>
          <p:cNvCxnSpPr>
            <a:endCxn id="272" idx="0"/>
          </p:cNvCxnSpPr>
          <p:nvPr/>
        </p:nvCxnSpPr>
        <p:spPr>
          <a:xfrm>
            <a:off x="2042928" y="5102405"/>
            <a:ext cx="380664"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순서도: 처리 28"/>
          <p:cNvSpPr/>
          <p:nvPr/>
        </p:nvSpPr>
        <p:spPr>
          <a:xfrm>
            <a:off x="5303912"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이름</a:t>
            </a:r>
          </a:p>
        </p:txBody>
      </p:sp>
      <p:sp>
        <p:nvSpPr>
          <p:cNvPr id="285" name="순서도: 처리 28"/>
          <p:cNvSpPr/>
          <p:nvPr/>
        </p:nvSpPr>
        <p:spPr>
          <a:xfrm>
            <a:off x="5951984"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주소</a:t>
            </a:r>
          </a:p>
        </p:txBody>
      </p:sp>
      <p:sp>
        <p:nvSpPr>
          <p:cNvPr id="286" name="순서도: 처리 28"/>
          <p:cNvSpPr/>
          <p:nvPr/>
        </p:nvSpPr>
        <p:spPr>
          <a:xfrm>
            <a:off x="6600056" y="5534453"/>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비밀번호</a:t>
            </a:r>
          </a:p>
        </p:txBody>
      </p:sp>
      <p:sp>
        <p:nvSpPr>
          <p:cNvPr id="287" name="순서도: 처리 28"/>
          <p:cNvSpPr/>
          <p:nvPr/>
        </p:nvSpPr>
        <p:spPr>
          <a:xfrm>
            <a:off x="7320136"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이메일</a:t>
            </a:r>
          </a:p>
        </p:txBody>
      </p:sp>
      <p:cxnSp>
        <p:nvCxnSpPr>
          <p:cNvPr id="288" name="연결선: 꺾임 63"/>
          <p:cNvCxnSpPr>
            <a:stCxn id="263" idx="2"/>
            <a:endCxn id="284" idx="0"/>
          </p:cNvCxnSpPr>
          <p:nvPr/>
        </p:nvCxnSpPr>
        <p:spPr>
          <a:xfrm rot="5400000">
            <a:off x="5861973" y="4976390"/>
            <a:ext cx="288033" cy="8280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연결선: 꺾임 63"/>
          <p:cNvCxnSpPr>
            <a:stCxn id="263" idx="2"/>
            <a:endCxn id="287" idx="0"/>
          </p:cNvCxnSpPr>
          <p:nvPr/>
        </p:nvCxnSpPr>
        <p:spPr>
          <a:xfrm rot="5400000" flipV="1">
            <a:off x="6870085" y="4796370"/>
            <a:ext cx="288033" cy="11881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직선 화살표 연결선 147"/>
          <p:cNvCxnSpPr/>
          <p:nvPr/>
        </p:nvCxnSpPr>
        <p:spPr>
          <a:xfrm rot="16200000" flipH="1">
            <a:off x="348649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3" name="직선 화살표 연결선 147"/>
          <p:cNvCxnSpPr/>
          <p:nvPr/>
        </p:nvCxnSpPr>
        <p:spPr>
          <a:xfrm rot="16200000" flipH="1">
            <a:off x="420657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4" name="직선 화살표 연결선 147"/>
          <p:cNvCxnSpPr/>
          <p:nvPr/>
        </p:nvCxnSpPr>
        <p:spPr>
          <a:xfrm rot="16200000" flipH="1">
            <a:off x="4998659"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5" name="직선 화살표 연결선 147"/>
          <p:cNvCxnSpPr/>
          <p:nvPr/>
        </p:nvCxnSpPr>
        <p:spPr>
          <a:xfrm rot="16200000" flipH="1">
            <a:off x="564673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6" name="직선 화살표 연결선 147"/>
          <p:cNvCxnSpPr>
            <a:endCxn id="263" idx="0"/>
          </p:cNvCxnSpPr>
          <p:nvPr/>
        </p:nvCxnSpPr>
        <p:spPr>
          <a:xfrm rot="16200000" flipH="1">
            <a:off x="6295584" y="4779149"/>
            <a:ext cx="212899" cy="3600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7" name="직선 화살표 연결선 147"/>
          <p:cNvCxnSpPr/>
          <p:nvPr/>
        </p:nvCxnSpPr>
        <p:spPr>
          <a:xfrm rot="16200000" flipH="1">
            <a:off x="6978879" y="4778369"/>
            <a:ext cx="250465"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8" name="직선 화살표 연결선 147"/>
          <p:cNvCxnSpPr/>
          <p:nvPr/>
        </p:nvCxnSpPr>
        <p:spPr>
          <a:xfrm rot="16200000" flipH="1">
            <a:off x="6888088"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9" name="직선 화살표 연결선 147"/>
          <p:cNvCxnSpPr/>
          <p:nvPr/>
        </p:nvCxnSpPr>
        <p:spPr>
          <a:xfrm rot="16200000" flipH="1">
            <a:off x="6023992"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0" name="연결선: 꺾임 63"/>
          <p:cNvCxnSpPr>
            <a:stCxn id="254" idx="1"/>
            <a:endCxn id="240" idx="2"/>
          </p:cNvCxnSpPr>
          <p:nvPr/>
        </p:nvCxnSpPr>
        <p:spPr>
          <a:xfrm flipV="1">
            <a:off x="3359696" y="3068960"/>
            <a:ext cx="1129476" cy="1971609"/>
          </a:xfrm>
          <a:prstGeom prst="bentConnector4">
            <a:avLst>
              <a:gd name="adj1" fmla="val -12465"/>
              <a:gd name="adj2" fmla="val 7124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nowEvent.jsp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503711" cy="1532837"/>
        </p:xfrm>
        <a:graphic>
          <a:graphicData uri="http://schemas.openxmlformats.org/drawingml/2006/table">
            <a:tbl>
              <a:tblPr firstRow="1" bandRow="1">
                <a:tableStyleId>{5C22544A-7EE6-4342-B048-85BDC9FD1C3A}</a:tableStyleId>
              </a:tblPr>
              <a:tblGrid>
                <a:gridCol w="417202">
                  <a:extLst>
                    <a:ext uri="{9D8B030D-6E8A-4147-A177-3AD203B41FA5}">
                      <a16:colId xmlns:a16="http://schemas.microsoft.com/office/drawing/2014/main" val="20000"/>
                    </a:ext>
                  </a:extLst>
                </a:gridCol>
                <a:gridCol w="3086509">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현재 이벤트 목록 페이지 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3840">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이미지를 누르면 이벤트상세 페이지로 이동합니다</a:t>
                      </a:r>
                      <a:r>
                        <a:rPr lang="en-US" altLang="ko-KR" sz="850" b="0">
                          <a:latin typeface="+mn-ea"/>
                          <a:ea typeface="+mn-ea"/>
                          <a:cs typeface="+mn-cs"/>
                        </a:rPr>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3840">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더보기를 누르면 목록이 더 나옵니다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25</a:t>
            </a:r>
          </a:p>
        </p:txBody>
      </p:sp>
      <p:pic>
        <p:nvPicPr>
          <p:cNvPr id="19" name="그림 18"/>
          <p:cNvPicPr>
            <a:picLocks noChangeAspect="1"/>
          </p:cNvPicPr>
          <p:nvPr/>
        </p:nvPicPr>
        <p:blipFill rotWithShape="1">
          <a:blip r:embed="rId2"/>
          <a:stretch>
            <a:fillRect/>
          </a:stretch>
        </p:blipFill>
        <p:spPr>
          <a:xfrm>
            <a:off x="2855640" y="404664"/>
            <a:ext cx="3960440" cy="6316963"/>
          </a:xfrm>
          <a:prstGeom prst="rect">
            <a:avLst/>
          </a:prstGeom>
        </p:spPr>
      </p:pic>
      <p:sp>
        <p:nvSpPr>
          <p:cNvPr id="23" name="오른쪽 화살표[R] 22"/>
          <p:cNvSpPr/>
          <p:nvPr/>
        </p:nvSpPr>
        <p:spPr>
          <a:xfrm>
            <a:off x="3791744" y="63093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4" name="오른쪽 화살표[R] 23"/>
          <p:cNvSpPr/>
          <p:nvPr/>
        </p:nvSpPr>
        <p:spPr>
          <a:xfrm>
            <a:off x="2207568" y="155679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97789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등록을 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 목록클릭시 목록으로 이동합니다</a:t>
                      </a:r>
                      <a:r>
                        <a:rPr lang="en-US" altLang="ko-KR" sz="850" b="0">
                          <a:latin typeface="+mn-ea"/>
                          <a:ea typeface="+mn-ea"/>
                          <a:cs typeface="+mn-cs"/>
                        </a:rPr>
                        <a:t>(page25)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이미지 등록 클릭시 이미지를 등록 할 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제목을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내용을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이벤트를 할 지역을 등록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이벤트 날짜를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1592">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연락이 가능한 연락처를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1592">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 등록 및 뒤로가기로 이동 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26</a:t>
            </a:r>
          </a:p>
        </p:txBody>
      </p:sp>
      <p:pic>
        <p:nvPicPr>
          <p:cNvPr id="24" name="그림 23"/>
          <p:cNvPicPr>
            <a:picLocks noChangeAspect="1"/>
          </p:cNvPicPr>
          <p:nvPr/>
        </p:nvPicPr>
        <p:blipFill rotWithShape="1">
          <a:blip r:embed="rId2"/>
          <a:stretch>
            <a:fillRect/>
          </a:stretch>
        </p:blipFill>
        <p:spPr>
          <a:xfrm>
            <a:off x="2921512" y="399704"/>
            <a:ext cx="3606535" cy="6458295"/>
          </a:xfrm>
          <a:prstGeom prst="rect">
            <a:avLst/>
          </a:prstGeom>
        </p:spPr>
      </p:pic>
      <p:sp>
        <p:nvSpPr>
          <p:cNvPr id="28" name="오른쪽 화살표[R] 27"/>
          <p:cNvSpPr/>
          <p:nvPr/>
        </p:nvSpPr>
        <p:spPr>
          <a:xfrm>
            <a:off x="2351584" y="33265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9" name="오른쪽 화살표[R] 28"/>
          <p:cNvSpPr/>
          <p:nvPr/>
        </p:nvSpPr>
        <p:spPr>
          <a:xfrm>
            <a:off x="2351584" y="12687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30" name="오른쪽 화살표[R] 29"/>
          <p:cNvSpPr/>
          <p:nvPr/>
        </p:nvSpPr>
        <p:spPr>
          <a:xfrm>
            <a:off x="2279576" y="40050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31" name="오른쪽 화살표[R] 30"/>
          <p:cNvSpPr/>
          <p:nvPr/>
        </p:nvSpPr>
        <p:spPr>
          <a:xfrm>
            <a:off x="2279576" y="501317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endParaRPr lang="ko-KR" altLang="en-US"/>
          </a:p>
        </p:txBody>
      </p:sp>
      <p:sp>
        <p:nvSpPr>
          <p:cNvPr id="32" name="오른쪽 화살표[R] 31"/>
          <p:cNvSpPr/>
          <p:nvPr/>
        </p:nvSpPr>
        <p:spPr>
          <a:xfrm>
            <a:off x="2279576" y="58052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
        <p:nvSpPr>
          <p:cNvPr id="33" name="왼쪽 화살표[L] 32"/>
          <p:cNvSpPr/>
          <p:nvPr/>
        </p:nvSpPr>
        <p:spPr>
          <a:xfrm>
            <a:off x="6168008" y="642595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8</a:t>
            </a:r>
          </a:p>
        </p:txBody>
      </p:sp>
      <p:sp>
        <p:nvSpPr>
          <p:cNvPr id="34" name="오른쪽 화살표[R] 33"/>
          <p:cNvSpPr/>
          <p:nvPr/>
        </p:nvSpPr>
        <p:spPr>
          <a:xfrm>
            <a:off x="2351584" y="22048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35" name="오른쪽 화살표[R] 34"/>
          <p:cNvSpPr/>
          <p:nvPr/>
        </p:nvSpPr>
        <p:spPr>
          <a:xfrm>
            <a:off x="2351584" y="299695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 페이지에서 입력한 것들이 나오는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27</a:t>
            </a:r>
          </a:p>
        </p:txBody>
      </p:sp>
      <p:pic>
        <p:nvPicPr>
          <p:cNvPr id="18" name="그림 17"/>
          <p:cNvPicPr>
            <a:picLocks noChangeAspect="1"/>
          </p:cNvPicPr>
          <p:nvPr/>
        </p:nvPicPr>
        <p:blipFill rotWithShape="1">
          <a:blip r:embed="rId2"/>
          <a:stretch>
            <a:fillRect/>
          </a:stretch>
        </p:blipFill>
        <p:spPr>
          <a:xfrm>
            <a:off x="3575720" y="300433"/>
            <a:ext cx="2736304" cy="6557567"/>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마이페이지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64008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마이페이지입니다.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포인트를 충전하는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포인트 결제내역을 확인 할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작성한 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쓴 댓글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회원의 정보를 수정하는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회원탈퇴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29</a:t>
            </a:r>
          </a:p>
        </p:txBody>
      </p:sp>
      <p:pic>
        <p:nvPicPr>
          <p:cNvPr id="11" name="그림 10"/>
          <p:cNvPicPr>
            <a:picLocks noChangeAspect="1"/>
          </p:cNvPicPr>
          <p:nvPr/>
        </p:nvPicPr>
        <p:blipFill rotWithShape="1">
          <a:blip r:embed="rId2"/>
          <a:stretch>
            <a:fillRect/>
          </a:stretch>
        </p:blipFill>
        <p:spPr>
          <a:xfrm>
            <a:off x="0" y="689610"/>
            <a:ext cx="8544272" cy="5478780"/>
          </a:xfrm>
          <a:prstGeom prst="rect">
            <a:avLst/>
          </a:prstGeom>
        </p:spPr>
      </p:pic>
      <p:sp>
        <p:nvSpPr>
          <p:cNvPr id="16" name="오른쪽 화살표[R] 15"/>
          <p:cNvSpPr/>
          <p:nvPr/>
        </p:nvSpPr>
        <p:spPr>
          <a:xfrm>
            <a:off x="1415480" y="27089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오른쪽 화살표[R] 16"/>
          <p:cNvSpPr/>
          <p:nvPr/>
        </p:nvSpPr>
        <p:spPr>
          <a:xfrm>
            <a:off x="1343472" y="393305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8" name="오른쪽 화살표[R] 17"/>
          <p:cNvSpPr/>
          <p:nvPr/>
        </p:nvSpPr>
        <p:spPr>
          <a:xfrm>
            <a:off x="1271464" y="52292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19" name="왼쪽 화살표[L] 18"/>
          <p:cNvSpPr/>
          <p:nvPr/>
        </p:nvSpPr>
        <p:spPr>
          <a:xfrm>
            <a:off x="6888088" y="263691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왼쪽 화살표[L] 19"/>
          <p:cNvSpPr/>
          <p:nvPr/>
        </p:nvSpPr>
        <p:spPr>
          <a:xfrm>
            <a:off x="6960096" y="4005063"/>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1" name="왼쪽 화살표[L] 20"/>
          <p:cNvSpPr/>
          <p:nvPr/>
        </p:nvSpPr>
        <p:spPr>
          <a:xfrm>
            <a:off x="6960096" y="530120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pointCharge.jsp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사용할 포인트 충전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충전을 누르면 충전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결제 오류 </a:t>
                      </a:r>
                      <a:r>
                        <a:rPr kumimoji="1" lang="en-US" altLang="ko-KR" sz="850">
                          <a:solidFill>
                            <a:schemeClr val="tx1"/>
                          </a:solidFill>
                          <a:latin typeface="+mn-ea"/>
                        </a:rPr>
                        <a:t>FAQ </a:t>
                      </a:r>
                      <a:r>
                        <a:rPr kumimoji="1" lang="ko-KR" altLang="en-US" sz="850">
                          <a:solidFill>
                            <a:schemeClr val="tx1"/>
                          </a:solidFill>
                          <a:latin typeface="+mn-ea"/>
                        </a:rPr>
                        <a:t>페이지로 이동합니다</a:t>
                      </a:r>
                      <a:r>
                        <a:rPr kumimoji="1" lang="en-US" altLang="ko-KR" sz="850">
                          <a:solidFill>
                            <a:schemeClr val="tx1"/>
                          </a:solidFill>
                          <a:latin typeface="+mn-ea"/>
                        </a:rPr>
                        <a:t>.(page31)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결제 및 환볼 약관 페이지로 이동합니다</a:t>
                      </a:r>
                      <a:r>
                        <a:rPr lang="en-US" altLang="ko-KR" sz="850" b="0">
                          <a:latin typeface="+mn-ea"/>
                          <a:ea typeface="+mn-ea"/>
                          <a:cs typeface="+mn-cs"/>
                        </a:rPr>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30</a:t>
            </a:r>
          </a:p>
        </p:txBody>
      </p:sp>
      <p:pic>
        <p:nvPicPr>
          <p:cNvPr id="25" name="그림 24"/>
          <p:cNvPicPr>
            <a:picLocks noChangeAspect="1"/>
          </p:cNvPicPr>
          <p:nvPr/>
        </p:nvPicPr>
        <p:blipFill rotWithShape="1">
          <a:blip r:embed="rId2"/>
          <a:stretch>
            <a:fillRect/>
          </a:stretch>
        </p:blipFill>
        <p:spPr>
          <a:xfrm>
            <a:off x="2155270" y="504056"/>
            <a:ext cx="5308882" cy="6093296"/>
          </a:xfrm>
          <a:prstGeom prst="rect">
            <a:avLst/>
          </a:prstGeom>
        </p:spPr>
      </p:pic>
      <p:sp>
        <p:nvSpPr>
          <p:cNvPr id="29" name="위쪽 화살표[U] 28"/>
          <p:cNvSpPr/>
          <p:nvPr/>
        </p:nvSpPr>
        <p:spPr>
          <a:xfrm>
            <a:off x="4079776" y="642595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30" name="위쪽 화살표[U] 29"/>
          <p:cNvSpPr/>
          <p:nvPr/>
        </p:nvSpPr>
        <p:spPr>
          <a:xfrm>
            <a:off x="4943872" y="642595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31" name="오른쪽 화살표[R] 30"/>
          <p:cNvSpPr/>
          <p:nvPr/>
        </p:nvSpPr>
        <p:spPr>
          <a:xfrm>
            <a:off x="1559496" y="429309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pointFAQ.jsp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212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결재오류가 나면 오류 확인하는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알고싶은 내용의 제목을 클릭할 시 카테고리에 맞는 내용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31</a:t>
            </a:r>
          </a:p>
        </p:txBody>
      </p:sp>
      <p:pic>
        <p:nvPicPr>
          <p:cNvPr id="26" name="그림 25"/>
          <p:cNvPicPr>
            <a:picLocks noChangeAspect="1"/>
          </p:cNvPicPr>
          <p:nvPr/>
        </p:nvPicPr>
        <p:blipFill rotWithShape="1">
          <a:blip r:embed="rId2"/>
          <a:stretch>
            <a:fillRect/>
          </a:stretch>
        </p:blipFill>
        <p:spPr>
          <a:xfrm>
            <a:off x="1159536" y="716045"/>
            <a:ext cx="6736664" cy="5425910"/>
          </a:xfrm>
          <a:prstGeom prst="rect">
            <a:avLst/>
          </a:prstGeom>
        </p:spPr>
      </p:pic>
      <p:sp>
        <p:nvSpPr>
          <p:cNvPr id="30" name="오른쪽 화살표[R] 29"/>
          <p:cNvSpPr/>
          <p:nvPr/>
        </p:nvSpPr>
        <p:spPr>
          <a:xfrm>
            <a:off x="479376"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pointPolicy.jsp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취소 및 환불을 원할 때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32</a:t>
            </a:r>
          </a:p>
        </p:txBody>
      </p:sp>
      <p:pic>
        <p:nvPicPr>
          <p:cNvPr id="26" name="그림 25"/>
          <p:cNvPicPr>
            <a:picLocks noChangeAspect="1"/>
          </p:cNvPicPr>
          <p:nvPr/>
        </p:nvPicPr>
        <p:blipFill rotWithShape="1">
          <a:blip r:embed="rId2"/>
          <a:stretch>
            <a:fillRect/>
          </a:stretch>
        </p:blipFill>
        <p:spPr>
          <a:xfrm>
            <a:off x="1487488" y="404664"/>
            <a:ext cx="5771033" cy="6329732"/>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pointReceipt.jsp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충전</a:t>
                      </a:r>
                      <a:r>
                        <a:rPr lang="en-US" altLang="ko-KR" sz="800" b="0">
                          <a:solidFill>
                            <a:schemeClr val="tx1"/>
                          </a:solidFill>
                          <a:latin typeface="+mn-ea"/>
                          <a:ea typeface="+mn-ea"/>
                          <a:sym typeface="맑은 고딕"/>
                        </a:rPr>
                        <a:t>/</a:t>
                      </a:r>
                      <a:r>
                        <a:rPr lang="ko-KR" altLang="en-US" sz="800" b="0">
                          <a:solidFill>
                            <a:schemeClr val="tx1"/>
                          </a:solidFill>
                          <a:latin typeface="+mn-ea"/>
                          <a:ea typeface="+mn-ea"/>
                          <a:sym typeface="맑은 고딕"/>
                        </a:rPr>
                        <a:t>적립 한 내역을 볼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별로 확인을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 사용 또는 충전 한 급액을 더 볼 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33</a:t>
            </a:r>
          </a:p>
        </p:txBody>
      </p:sp>
      <p:pic>
        <p:nvPicPr>
          <p:cNvPr id="22" name="그림 21"/>
          <p:cNvPicPr>
            <a:picLocks noChangeAspect="1"/>
          </p:cNvPicPr>
          <p:nvPr/>
        </p:nvPicPr>
        <p:blipFill rotWithShape="1">
          <a:blip r:embed="rId2"/>
          <a:stretch>
            <a:fillRect/>
          </a:stretch>
        </p:blipFill>
        <p:spPr>
          <a:xfrm>
            <a:off x="0" y="1038944"/>
            <a:ext cx="8586653" cy="5126359"/>
          </a:xfrm>
          <a:prstGeom prst="rect">
            <a:avLst/>
          </a:prstGeom>
        </p:spPr>
      </p:pic>
      <p:sp>
        <p:nvSpPr>
          <p:cNvPr id="26" name="왼쪽 화살표[L] 25"/>
          <p:cNvSpPr/>
          <p:nvPr/>
        </p:nvSpPr>
        <p:spPr>
          <a:xfrm>
            <a:off x="2855640" y="393305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9" name="왼쪽 화살표[L] 28"/>
          <p:cNvSpPr/>
          <p:nvPr/>
        </p:nvSpPr>
        <p:spPr>
          <a:xfrm>
            <a:off x="5087888" y="51571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myWrite.jsp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작성한 글을 확인할 수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글을 전체 볼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다음 페이지로 넘어갑니다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34</a:t>
            </a:r>
          </a:p>
        </p:txBody>
      </p:sp>
      <p:pic>
        <p:nvPicPr>
          <p:cNvPr id="18" name="그림 17"/>
          <p:cNvPicPr>
            <a:picLocks noChangeAspect="1"/>
          </p:cNvPicPr>
          <p:nvPr/>
        </p:nvPicPr>
        <p:blipFill rotWithShape="1">
          <a:blip r:embed="rId2"/>
          <a:stretch>
            <a:fillRect/>
          </a:stretch>
        </p:blipFill>
        <p:spPr>
          <a:xfrm>
            <a:off x="1127447" y="468653"/>
            <a:ext cx="6552727" cy="6389347"/>
          </a:xfrm>
          <a:prstGeom prst="rect">
            <a:avLst/>
          </a:prstGeom>
        </p:spPr>
      </p:pic>
      <p:sp>
        <p:nvSpPr>
          <p:cNvPr id="22" name="오른쪽 화살표[R] 21"/>
          <p:cNvSpPr/>
          <p:nvPr/>
        </p:nvSpPr>
        <p:spPr>
          <a:xfrm>
            <a:off x="695400" y="44371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3" name="오른쪽 화살표[R] 22"/>
          <p:cNvSpPr/>
          <p:nvPr/>
        </p:nvSpPr>
        <p:spPr>
          <a:xfrm>
            <a:off x="3575720" y="62373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en-US" altLang="ko-KR"/>
              <a:t>ERD</a:t>
            </a:r>
            <a:r>
              <a:rPr lang="ko-KR" altLang="en-US"/>
              <a:t>  </a:t>
            </a:r>
          </a:p>
        </p:txBody>
      </p:sp>
      <p:pic>
        <p:nvPicPr>
          <p:cNvPr id="5" name="그림 4"/>
          <p:cNvPicPr>
            <a:picLocks noChangeAspect="1"/>
          </p:cNvPicPr>
          <p:nvPr/>
        </p:nvPicPr>
        <p:blipFill rotWithShape="1">
          <a:blip r:embed="rId2"/>
          <a:stretch>
            <a:fillRect/>
          </a:stretch>
        </p:blipFill>
        <p:spPr>
          <a:xfrm>
            <a:off x="275692" y="980727"/>
            <a:ext cx="11796972" cy="5877272"/>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myReply.jsp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 쓴 댓글을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입력한 전체 댓글을 확인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35</a:t>
            </a:r>
          </a:p>
        </p:txBody>
      </p:sp>
      <p:pic>
        <p:nvPicPr>
          <p:cNvPr id="18" name="그림 17"/>
          <p:cNvPicPr>
            <a:picLocks noChangeAspect="1"/>
          </p:cNvPicPr>
          <p:nvPr/>
        </p:nvPicPr>
        <p:blipFill rotWithShape="1">
          <a:blip r:embed="rId2"/>
          <a:stretch>
            <a:fillRect/>
          </a:stretch>
        </p:blipFill>
        <p:spPr>
          <a:xfrm>
            <a:off x="156311" y="933847"/>
            <a:ext cx="8387961" cy="4990306"/>
          </a:xfrm>
          <a:prstGeom prst="rect">
            <a:avLst/>
          </a:prstGeom>
        </p:spPr>
      </p:pic>
      <p:sp>
        <p:nvSpPr>
          <p:cNvPr id="22" name="오른쪽 화살표[R] 21"/>
          <p:cNvSpPr/>
          <p:nvPr/>
        </p:nvSpPr>
        <p:spPr>
          <a:xfrm>
            <a:off x="263352" y="45091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myPage_info.jsp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개인정보를 수정할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이름을 수정할 수 있는 페이지로 이동합니다</a:t>
                      </a:r>
                      <a:r>
                        <a:rPr lang="en-US" altLang="ko-KR" sz="850" b="0">
                          <a:latin typeface="+mn-ea"/>
                          <a:ea typeface="+mn-ea"/>
                          <a:cs typeface="+mn-cs"/>
                        </a:rPr>
                        <a:t>.(page37)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이메일 수정할 수 있는 페이지로 이동합니다</a:t>
                      </a:r>
                      <a:r>
                        <a:rPr kumimoji="1" lang="en-US" altLang="ko-KR" sz="850">
                          <a:solidFill>
                            <a:schemeClr val="tx1"/>
                          </a:solidFill>
                          <a:latin typeface="+mn-ea"/>
                        </a:rPr>
                        <a:t>.(page38)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주소를 수정할 수 있는 페이지로 이동합니다</a:t>
                      </a:r>
                      <a:r>
                        <a:rPr lang="en-US" altLang="ko-KR" sz="850" b="0">
                          <a:latin typeface="+mn-ea"/>
                          <a:ea typeface="+mn-ea"/>
                          <a:cs typeface="+mn-cs"/>
                        </a:rPr>
                        <a:t>.(page39)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비밀번호를 수정할 수 있는 페이지로 이동합니다</a:t>
                      </a:r>
                      <a:r>
                        <a:rPr lang="en-US" altLang="ko-KR" sz="850" b="0">
                          <a:latin typeface="+mn-ea"/>
                          <a:ea typeface="+mn-ea"/>
                          <a:cs typeface="+mn-cs"/>
                        </a:rPr>
                        <a:t>.(page40)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36</a:t>
            </a:r>
          </a:p>
        </p:txBody>
      </p:sp>
      <p:pic>
        <p:nvPicPr>
          <p:cNvPr id="11" name="그림 10"/>
          <p:cNvPicPr>
            <a:picLocks noChangeAspect="1"/>
          </p:cNvPicPr>
          <p:nvPr/>
        </p:nvPicPr>
        <p:blipFill rotWithShape="1">
          <a:blip r:embed="rId2"/>
          <a:stretch>
            <a:fillRect/>
          </a:stretch>
        </p:blipFill>
        <p:spPr>
          <a:xfrm>
            <a:off x="0" y="575310"/>
            <a:ext cx="8496944" cy="5707380"/>
          </a:xfrm>
          <a:prstGeom prst="rect">
            <a:avLst/>
          </a:prstGeom>
        </p:spPr>
      </p:pic>
      <p:sp>
        <p:nvSpPr>
          <p:cNvPr id="19" name="왼쪽 화살표[L] 18"/>
          <p:cNvSpPr/>
          <p:nvPr/>
        </p:nvSpPr>
        <p:spPr>
          <a:xfrm>
            <a:off x="7896200" y="278092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왼쪽 화살표[L] 19"/>
          <p:cNvSpPr/>
          <p:nvPr/>
        </p:nvSpPr>
        <p:spPr>
          <a:xfrm>
            <a:off x="7896200" y="35730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왼쪽 화살표[L] 20"/>
          <p:cNvSpPr/>
          <p:nvPr/>
        </p:nvSpPr>
        <p:spPr>
          <a:xfrm>
            <a:off x="7896200" y="43651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2" name="왼쪽 화살표[L] 21"/>
          <p:cNvSpPr/>
          <p:nvPr/>
        </p:nvSpPr>
        <p:spPr>
          <a:xfrm>
            <a:off x="7896200" y="51571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myPage_name.jsp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이름을 수정하는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 변경을 누르면 이름이 변경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37</a:t>
            </a:r>
          </a:p>
        </p:txBody>
      </p:sp>
      <p:pic>
        <p:nvPicPr>
          <p:cNvPr id="17" name="그림 16"/>
          <p:cNvPicPr>
            <a:picLocks noChangeAspect="1"/>
          </p:cNvPicPr>
          <p:nvPr/>
        </p:nvPicPr>
        <p:blipFill rotWithShape="1">
          <a:blip r:embed="rId2"/>
          <a:stretch>
            <a:fillRect/>
          </a:stretch>
        </p:blipFill>
        <p:spPr>
          <a:xfrm>
            <a:off x="407368" y="1351755"/>
            <a:ext cx="7071359" cy="4381500"/>
          </a:xfrm>
          <a:prstGeom prst="rect">
            <a:avLst/>
          </a:prstGeom>
        </p:spPr>
      </p:pic>
      <p:sp>
        <p:nvSpPr>
          <p:cNvPr id="21" name="오른쪽 화살표[R] 20"/>
          <p:cNvSpPr/>
          <p:nvPr/>
        </p:nvSpPr>
        <p:spPr>
          <a:xfrm>
            <a:off x="1127448" y="42210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myPage_email.jsp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이메일을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인증번호 요청을 누르면 인증번호를 요청합니다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인증번호를 누르면 인증번호가 완료 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변경을 누르면 이메일 변경이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38</a:t>
            </a:r>
          </a:p>
        </p:txBody>
      </p:sp>
      <p:pic>
        <p:nvPicPr>
          <p:cNvPr id="11" name="그림 10"/>
          <p:cNvPicPr>
            <a:picLocks noChangeAspect="1"/>
          </p:cNvPicPr>
          <p:nvPr/>
        </p:nvPicPr>
        <p:blipFill rotWithShape="1">
          <a:blip r:embed="rId2"/>
          <a:stretch>
            <a:fillRect/>
          </a:stretch>
        </p:blipFill>
        <p:spPr>
          <a:xfrm>
            <a:off x="0" y="1207770"/>
            <a:ext cx="8472264" cy="4442459"/>
          </a:xfrm>
          <a:prstGeom prst="rect">
            <a:avLst/>
          </a:prstGeom>
        </p:spPr>
      </p:pic>
      <p:sp>
        <p:nvSpPr>
          <p:cNvPr id="16" name="왼쪽 화살표[L] 15"/>
          <p:cNvSpPr/>
          <p:nvPr/>
        </p:nvSpPr>
        <p:spPr>
          <a:xfrm>
            <a:off x="6384032" y="371703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왼쪽 화살표[L] 16"/>
          <p:cNvSpPr/>
          <p:nvPr/>
        </p:nvSpPr>
        <p:spPr>
          <a:xfrm>
            <a:off x="6384032" y="30689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왼쪽 화살표[L] 17"/>
          <p:cNvSpPr/>
          <p:nvPr/>
        </p:nvSpPr>
        <p:spPr>
          <a:xfrm>
            <a:off x="6384032" y="465313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myPage_address.jsp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주소를 변경하는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변경할 주소를 검색을 검색합니다</a:t>
                      </a:r>
                      <a:r>
                        <a:rPr lang="en-US" altLang="ko-KR" sz="850" b="0">
                          <a:latin typeface="+mn-ea"/>
                          <a:ea typeface="+mn-ea"/>
                          <a:cs typeface="+mn-cs"/>
                        </a:rPr>
                        <a:t>.(page56)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주소 변경을 누르면 주소 변경됩니다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39</a:t>
            </a:r>
          </a:p>
        </p:txBody>
      </p:sp>
      <p:pic>
        <p:nvPicPr>
          <p:cNvPr id="11" name="그림 10"/>
          <p:cNvPicPr>
            <a:picLocks noChangeAspect="1"/>
          </p:cNvPicPr>
          <p:nvPr/>
        </p:nvPicPr>
        <p:blipFill rotWithShape="1">
          <a:blip r:embed="rId2"/>
          <a:stretch>
            <a:fillRect/>
          </a:stretch>
        </p:blipFill>
        <p:spPr>
          <a:xfrm>
            <a:off x="0" y="982980"/>
            <a:ext cx="8472264" cy="4892039"/>
          </a:xfrm>
          <a:prstGeom prst="rect">
            <a:avLst/>
          </a:prstGeom>
        </p:spPr>
      </p:pic>
      <p:sp>
        <p:nvSpPr>
          <p:cNvPr id="16" name="왼쪽 화살표[L] 15"/>
          <p:cNvSpPr/>
          <p:nvPr/>
        </p:nvSpPr>
        <p:spPr>
          <a:xfrm>
            <a:off x="6528048" y="242088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왼쪽 화살표[L] 16"/>
          <p:cNvSpPr/>
          <p:nvPr/>
        </p:nvSpPr>
        <p:spPr>
          <a:xfrm>
            <a:off x="6528048" y="48691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212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 변경전 현제 비밀번호를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현재 비밀번호를 입력하면 변경페이지로 이동합니다</a:t>
                      </a:r>
                      <a:r>
                        <a:rPr lang="en-US" altLang="ko-KR" sz="850" b="0">
                          <a:latin typeface="+mn-ea"/>
                          <a:ea typeface="+mn-ea"/>
                          <a:cs typeface="+mn-cs"/>
                        </a:rPr>
                        <a:t>(page41)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40</a:t>
            </a:r>
          </a:p>
        </p:txBody>
      </p:sp>
      <p:pic>
        <p:nvPicPr>
          <p:cNvPr id="11" name="그림 10"/>
          <p:cNvPicPr>
            <a:picLocks noChangeAspect="1"/>
          </p:cNvPicPr>
          <p:nvPr/>
        </p:nvPicPr>
        <p:blipFill rotWithShape="1">
          <a:blip r:embed="rId2"/>
          <a:stretch>
            <a:fillRect/>
          </a:stretch>
        </p:blipFill>
        <p:spPr>
          <a:xfrm>
            <a:off x="0" y="1802130"/>
            <a:ext cx="8472264" cy="3253740"/>
          </a:xfrm>
          <a:prstGeom prst="rect">
            <a:avLst/>
          </a:prstGeom>
        </p:spPr>
      </p:pic>
      <p:sp>
        <p:nvSpPr>
          <p:cNvPr id="16" name="왼쪽 화살표[L] 15"/>
          <p:cNvSpPr/>
          <p:nvPr/>
        </p:nvSpPr>
        <p:spPr>
          <a:xfrm>
            <a:off x="5087888" y="386104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비밀번호를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입력한 비밀번호를 볼 수 가있습니다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 변경을 누르면 비밀번호가 변경됩니다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41</a:t>
            </a:r>
          </a:p>
        </p:txBody>
      </p:sp>
      <p:pic>
        <p:nvPicPr>
          <p:cNvPr id="17" name="그림 16"/>
          <p:cNvPicPr>
            <a:picLocks noChangeAspect="1"/>
          </p:cNvPicPr>
          <p:nvPr/>
        </p:nvPicPr>
        <p:blipFill rotWithShape="1">
          <a:blip r:embed="rId2"/>
          <a:stretch>
            <a:fillRect/>
          </a:stretch>
        </p:blipFill>
        <p:spPr>
          <a:xfrm>
            <a:off x="191344" y="941039"/>
            <a:ext cx="7978140" cy="4648200"/>
          </a:xfrm>
          <a:prstGeom prst="rect">
            <a:avLst/>
          </a:prstGeom>
        </p:spPr>
      </p:pic>
      <p:sp>
        <p:nvSpPr>
          <p:cNvPr id="16" name="왼쪽 화살표[L] 15"/>
          <p:cNvSpPr/>
          <p:nvPr/>
        </p:nvSpPr>
        <p:spPr>
          <a:xfrm>
            <a:off x="6096000" y="393305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8" name="왼쪽 화살표[L] 17"/>
          <p:cNvSpPr/>
          <p:nvPr/>
        </p:nvSpPr>
        <p:spPr>
          <a:xfrm>
            <a:off x="6168008" y="263691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회원탈퇴 전 비밀전호 인증하는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회원인증 누르면 회원 탈퇴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42</a:t>
            </a:r>
          </a:p>
        </p:txBody>
      </p:sp>
      <p:pic>
        <p:nvPicPr>
          <p:cNvPr id="9" name="그림 8"/>
          <p:cNvPicPr>
            <a:picLocks noChangeAspect="1"/>
          </p:cNvPicPr>
          <p:nvPr/>
        </p:nvPicPr>
        <p:blipFill rotWithShape="1">
          <a:blip r:embed="rId2"/>
          <a:stretch>
            <a:fillRect/>
          </a:stretch>
        </p:blipFill>
        <p:spPr>
          <a:xfrm>
            <a:off x="119336" y="1340768"/>
            <a:ext cx="8400256" cy="3581400"/>
          </a:xfrm>
          <a:prstGeom prst="rect">
            <a:avLst/>
          </a:prstGeom>
        </p:spPr>
      </p:pic>
      <p:sp>
        <p:nvSpPr>
          <p:cNvPr id="13" name="왼쪽 화살표[L] 12"/>
          <p:cNvSpPr/>
          <p:nvPr/>
        </p:nvSpPr>
        <p:spPr>
          <a:xfrm>
            <a:off x="5015880" y="378904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myPage_unregister.jsp-2</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회원을 탈퇴하는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 탈퇴를 누르면 회원 탈퇴가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43</a:t>
            </a:r>
          </a:p>
        </p:txBody>
      </p:sp>
      <p:pic>
        <p:nvPicPr>
          <p:cNvPr id="16" name="그림 15"/>
          <p:cNvPicPr>
            <a:picLocks noChangeAspect="1"/>
          </p:cNvPicPr>
          <p:nvPr/>
        </p:nvPicPr>
        <p:blipFill rotWithShape="1">
          <a:blip r:embed="rId2"/>
          <a:stretch>
            <a:fillRect/>
          </a:stretch>
        </p:blipFill>
        <p:spPr>
          <a:xfrm>
            <a:off x="767408" y="944880"/>
            <a:ext cx="7322820" cy="4968239"/>
          </a:xfrm>
          <a:prstGeom prst="rect">
            <a:avLst/>
          </a:prstGeom>
        </p:spPr>
      </p:pic>
      <p:sp>
        <p:nvSpPr>
          <p:cNvPr id="13" name="왼쪽 화살표[L] 12"/>
          <p:cNvSpPr/>
          <p:nvPr/>
        </p:nvSpPr>
        <p:spPr>
          <a:xfrm>
            <a:off x="6600056" y="450912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커뮤니티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lt1"/>
          </a:solidFill>
          <a:ln>
            <a:solidFill>
              <a:schemeClr val="lt1"/>
            </a:solidFill>
          </a:ln>
        </p:spPr>
        <p:txBody>
          <a:bodyPr/>
          <a:lstStyle/>
          <a:p>
            <a:pPr lvl="0">
              <a:defRPr/>
            </a:pPr>
            <a:r>
              <a:rPr lang="en-US" altLang="ko-KR"/>
              <a:t>User flow</a:t>
            </a:r>
            <a:r>
              <a:rPr lang="ko-KR" altLang="en-US"/>
              <a:t> </a:t>
            </a:r>
            <a:r>
              <a:rPr lang="en-US" altLang="ko-KR"/>
              <a:t>:</a:t>
            </a:r>
            <a:r>
              <a:rPr lang="ko-KR" altLang="en-US"/>
              <a:t> 회원가입</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a:solidFill>
                            <a:schemeClr val="tx1"/>
                          </a:solidFill>
                        </a:rPr>
                        <a:t>sign up</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a:solidFill>
                            <a:schemeClr val="tx1"/>
                          </a:solidFill>
                        </a:rPr>
                        <a:t>회원가입</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927648"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&lt;checkbox&gt;</a:t>
            </a:r>
          </a:p>
          <a:p>
            <a:pPr algn="ctr">
              <a:defRPr/>
            </a:pPr>
            <a:r>
              <a:rPr lang="ko-KR" altLang="en-US" sz="900">
                <a:solidFill>
                  <a:schemeClr val="tx1"/>
                </a:solidFill>
              </a:rPr>
              <a:t>약관동의</a:t>
            </a:r>
            <a:endParaRPr lang="en-US" altLang="ko-KR" sz="900">
              <a:solidFill>
                <a:schemeClr val="tx1"/>
              </a:solidFill>
            </a:endParaRPr>
          </a:p>
        </p:txBody>
      </p:sp>
      <p:sp>
        <p:nvSpPr>
          <p:cNvPr id="77" name="직사각형 76"/>
          <p:cNvSpPr/>
          <p:nvPr/>
        </p:nvSpPr>
        <p:spPr>
          <a:xfrm>
            <a:off x="7933464" y="4341963"/>
            <a:ext cx="351378" cy="215444"/>
          </a:xfrm>
          <a:prstGeom prst="rect">
            <a:avLst/>
          </a:prstGeom>
        </p:spPr>
        <p:txBody>
          <a:bodyPr wrap="none">
            <a:spAutoFit/>
          </a:bodyPr>
          <a:lstStyle/>
          <a:p>
            <a:pPr lvl="0">
              <a:defRPr/>
            </a:pPr>
            <a:r>
              <a:rPr lang="en-US" altLang="ko-KR" sz="800"/>
              <a:t>YES</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5</a:t>
            </a:fld>
            <a:endParaRPr lang="en-US" altLang="en-US" sz="900"/>
          </a:p>
        </p:txBody>
      </p:sp>
      <p:sp>
        <p:nvSpPr>
          <p:cNvPr id="60" name="순서도: 문서 59"/>
          <p:cNvSpPr/>
          <p:nvPr/>
        </p:nvSpPr>
        <p:spPr>
          <a:xfrm>
            <a:off x="2927648" y="219817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signup.jsp</a:t>
            </a:r>
            <a:endParaRPr lang="ko-KR" altLang="en-US" sz="900">
              <a:solidFill>
                <a:schemeClr val="tx1"/>
              </a:solidFill>
            </a:endParaRPr>
          </a:p>
        </p:txBody>
      </p:sp>
      <p:sp>
        <p:nvSpPr>
          <p:cNvPr id="66" name="순서도: 처리 65"/>
          <p:cNvSpPr/>
          <p:nvPr/>
        </p:nvSpPr>
        <p:spPr>
          <a:xfrm>
            <a:off x="2927648"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확인</a:t>
            </a:r>
          </a:p>
        </p:txBody>
      </p:sp>
      <p:cxnSp>
        <p:nvCxnSpPr>
          <p:cNvPr id="70" name="직선 화살표 연결선 69"/>
          <p:cNvCxnSpPr>
            <a:stCxn id="7" idx="2"/>
            <a:endCxn id="66" idx="0"/>
          </p:cNvCxnSpPr>
          <p:nvPr/>
        </p:nvCxnSpPr>
        <p:spPr>
          <a:xfrm>
            <a:off x="3439716"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a:off x="3442634" y="35258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순서도: 데이터 73"/>
          <p:cNvSpPr/>
          <p:nvPr/>
        </p:nvSpPr>
        <p:spPr>
          <a:xfrm>
            <a:off x="2911624" y="37324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ID</a:t>
            </a:r>
            <a:endParaRPr lang="ko-KR" altLang="en-US" sz="900">
              <a:solidFill>
                <a:schemeClr val="tx1"/>
              </a:solidFill>
            </a:endParaRPr>
          </a:p>
        </p:txBody>
      </p:sp>
      <p:cxnSp>
        <p:nvCxnSpPr>
          <p:cNvPr id="83" name="직선 화살표 연결선 82"/>
          <p:cNvCxnSpPr/>
          <p:nvPr/>
        </p:nvCxnSpPr>
        <p:spPr>
          <a:xfrm>
            <a:off x="3448198" y="40373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3418606"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연결선: 꺾임 87"/>
          <p:cNvCxnSpPr>
            <a:stCxn id="97" idx="1"/>
            <a:endCxn id="74" idx="2"/>
          </p:cNvCxnSpPr>
          <p:nvPr/>
        </p:nvCxnSpPr>
        <p:spPr>
          <a:xfrm rot="10800000" flipH="1">
            <a:off x="2923358" y="3881947"/>
            <a:ext cx="90679" cy="1045120"/>
          </a:xfrm>
          <a:prstGeom prst="bentConnector3">
            <a:avLst>
              <a:gd name="adj1" fmla="val -26503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2398276" y="4346164"/>
            <a:ext cx="343364" cy="215444"/>
          </a:xfrm>
          <a:prstGeom prst="rect">
            <a:avLst/>
          </a:prstGeom>
        </p:spPr>
        <p:txBody>
          <a:bodyPr wrap="none">
            <a:spAutoFit/>
          </a:bodyPr>
          <a:lstStyle/>
          <a:p>
            <a:pPr lvl="0">
              <a:defRPr/>
            </a:pPr>
            <a:r>
              <a:rPr lang="en-US" altLang="ko-KR" sz="800"/>
              <a:t>NO</a:t>
            </a:r>
            <a:endParaRPr lang="ko-KR" altLang="en-US" sz="800"/>
          </a:p>
        </p:txBody>
      </p:sp>
      <p:cxnSp>
        <p:nvCxnSpPr>
          <p:cNvPr id="93" name="직선 화살표 연결선 92"/>
          <p:cNvCxnSpPr/>
          <p:nvPr/>
        </p:nvCxnSpPr>
        <p:spPr>
          <a:xfrm>
            <a:off x="3439716" y="45616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p:nvPr/>
        </p:nvCxnSpPr>
        <p:spPr>
          <a:xfrm>
            <a:off x="5316851" y="3546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3989714" y="5017225"/>
            <a:ext cx="351378" cy="215444"/>
          </a:xfrm>
          <a:prstGeom prst="rect">
            <a:avLst/>
          </a:prstGeom>
        </p:spPr>
        <p:txBody>
          <a:bodyPr wrap="none">
            <a:spAutoFit/>
          </a:bodyPr>
          <a:lstStyle/>
          <a:p>
            <a:pPr lvl="0">
              <a:defRPr/>
            </a:pPr>
            <a:r>
              <a:rPr lang="en-US" altLang="ko-KR" sz="800"/>
              <a:t>YES</a:t>
            </a:r>
            <a:endParaRPr lang="ko-KR" altLang="en-US" sz="800"/>
          </a:p>
        </p:txBody>
      </p:sp>
      <p:sp>
        <p:nvSpPr>
          <p:cNvPr id="96" name="순서도: 처리 95"/>
          <p:cNvSpPr/>
          <p:nvPr/>
        </p:nvSpPr>
        <p:spPr>
          <a:xfrm>
            <a:off x="2927648" y="42439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중복확인</a:t>
            </a:r>
          </a:p>
        </p:txBody>
      </p:sp>
      <p:sp>
        <p:nvSpPr>
          <p:cNvPr id="97" name="순서도: 처리 96"/>
          <p:cNvSpPr/>
          <p:nvPr/>
        </p:nvSpPr>
        <p:spPr>
          <a:xfrm>
            <a:off x="2923359" y="476823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UserCheckIdOkAction.java</a:t>
            </a:r>
            <a:endParaRPr lang="ko-KR" altLang="en-US" sz="900">
              <a:solidFill>
                <a:schemeClr val="tx1"/>
              </a:solidFill>
            </a:endParaRPr>
          </a:p>
        </p:txBody>
      </p:sp>
      <p:cxnSp>
        <p:nvCxnSpPr>
          <p:cNvPr id="98" name="연결선: 꺾임 97"/>
          <p:cNvCxnSpPr>
            <a:stCxn id="97" idx="2"/>
            <a:endCxn id="101" idx="2"/>
          </p:cNvCxnSpPr>
          <p:nvPr/>
        </p:nvCxnSpPr>
        <p:spPr>
          <a:xfrm rot="5400000" flipH="1" flipV="1">
            <a:off x="2785861" y="2997257"/>
            <a:ext cx="2738209" cy="1439078"/>
          </a:xfrm>
          <a:prstGeom prst="bentConnector4">
            <a:avLst>
              <a:gd name="adj1" fmla="val -8349"/>
              <a:gd name="adj2" fmla="val 6423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데이터 100"/>
          <p:cNvSpPr/>
          <p:nvPr/>
        </p:nvSpPr>
        <p:spPr>
          <a:xfrm>
            <a:off x="4772091" y="219817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104" name="직사각형 103"/>
          <p:cNvSpPr/>
          <p:nvPr/>
        </p:nvSpPr>
        <p:spPr>
          <a:xfrm>
            <a:off x="5874248" y="2056156"/>
            <a:ext cx="1281120" cy="6463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PW</a:t>
            </a:r>
          </a:p>
          <a:p>
            <a:pPr lvl="0">
              <a:defRPr/>
            </a:pPr>
            <a:r>
              <a:rPr lang="en-US" altLang="ko-KR" sz="900"/>
              <a:t>   - NAME</a:t>
            </a:r>
          </a:p>
          <a:p>
            <a:pPr lvl="0">
              <a:defRPr/>
            </a:pPr>
            <a:r>
              <a:rPr lang="en-US" altLang="ko-KR" sz="900"/>
              <a:t>   - EAMIL</a:t>
            </a:r>
          </a:p>
        </p:txBody>
      </p:sp>
      <p:sp>
        <p:nvSpPr>
          <p:cNvPr id="105" name="순서도: 처리 104"/>
          <p:cNvSpPr/>
          <p:nvPr/>
        </p:nvSpPr>
        <p:spPr>
          <a:xfrm>
            <a:off x="4772091"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06" name="직선 화살표 연결선 105"/>
          <p:cNvCxnSpPr/>
          <p:nvPr/>
        </p:nvCxnSpPr>
        <p:spPr>
          <a:xfrm>
            <a:off x="5284159"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처리 108"/>
          <p:cNvSpPr/>
          <p:nvPr/>
        </p:nvSpPr>
        <p:spPr>
          <a:xfrm>
            <a:off x="4772091"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UserCheckEamilOkAction.java</a:t>
            </a:r>
            <a:endParaRPr lang="ko-KR" altLang="en-US" sz="900">
              <a:solidFill>
                <a:schemeClr val="tx1"/>
              </a:solidFill>
            </a:endParaRPr>
          </a:p>
        </p:txBody>
      </p:sp>
      <p:cxnSp>
        <p:nvCxnSpPr>
          <p:cNvPr id="110" name="직선 화살표 연결선 109"/>
          <p:cNvCxnSpPr/>
          <p:nvPr/>
        </p:nvCxnSpPr>
        <p:spPr>
          <a:xfrm>
            <a:off x="5287712"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109" idx="1"/>
            <a:endCxn id="101" idx="1"/>
          </p:cNvCxnSpPr>
          <p:nvPr/>
        </p:nvCxnSpPr>
        <p:spPr>
          <a:xfrm rot="10800000" flipH="1">
            <a:off x="4772091" y="2198178"/>
            <a:ext cx="512068" cy="1187435"/>
          </a:xfrm>
          <a:prstGeom prst="bentConnector4">
            <a:avLst>
              <a:gd name="adj1" fmla="val -44643"/>
              <a:gd name="adj2" fmla="val 10561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4409713" y="3442720"/>
            <a:ext cx="343364" cy="215444"/>
          </a:xfrm>
          <a:prstGeom prst="rect">
            <a:avLst/>
          </a:prstGeom>
        </p:spPr>
        <p:txBody>
          <a:bodyPr wrap="none">
            <a:spAutoFit/>
          </a:bodyPr>
          <a:lstStyle/>
          <a:p>
            <a:pPr lvl="0">
              <a:defRPr/>
            </a:pPr>
            <a:r>
              <a:rPr lang="en-US" altLang="ko-KR" sz="800"/>
              <a:t>NO</a:t>
            </a:r>
            <a:endParaRPr lang="ko-KR" altLang="en-US" sz="800"/>
          </a:p>
        </p:txBody>
      </p:sp>
      <p:sp>
        <p:nvSpPr>
          <p:cNvPr id="118" name="직사각형 117"/>
          <p:cNvSpPr/>
          <p:nvPr/>
        </p:nvSpPr>
        <p:spPr>
          <a:xfrm>
            <a:off x="5338098" y="3537510"/>
            <a:ext cx="351378" cy="215444"/>
          </a:xfrm>
          <a:prstGeom prst="rect">
            <a:avLst/>
          </a:prstGeom>
        </p:spPr>
        <p:txBody>
          <a:bodyPr wrap="none">
            <a:spAutoFit/>
          </a:bodyPr>
          <a:lstStyle/>
          <a:p>
            <a:pPr lvl="0">
              <a:defRPr/>
            </a:pPr>
            <a:r>
              <a:rPr lang="en-US" altLang="ko-KR" sz="800"/>
              <a:t>YES</a:t>
            </a:r>
            <a:endParaRPr lang="ko-KR" altLang="en-US" sz="800"/>
          </a:p>
        </p:txBody>
      </p:sp>
      <p:cxnSp>
        <p:nvCxnSpPr>
          <p:cNvPr id="119" name="직선 화살표 연결선 118"/>
          <p:cNvCxnSpPr/>
          <p:nvPr/>
        </p:nvCxnSpPr>
        <p:spPr>
          <a:xfrm>
            <a:off x="5316851" y="40579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0" name="순서도: 데이터 119"/>
          <p:cNvSpPr/>
          <p:nvPr/>
        </p:nvSpPr>
        <p:spPr>
          <a:xfrm>
            <a:off x="4564620" y="3758951"/>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cxnSp>
        <p:nvCxnSpPr>
          <p:cNvPr id="121" name="직선 화살표 연결선 120"/>
          <p:cNvCxnSpPr/>
          <p:nvPr/>
        </p:nvCxnSpPr>
        <p:spPr>
          <a:xfrm>
            <a:off x="7933464" y="32822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처리 122"/>
          <p:cNvSpPr/>
          <p:nvPr/>
        </p:nvSpPr>
        <p:spPr>
          <a:xfrm>
            <a:off x="4804783" y="426217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확인</a:t>
            </a:r>
          </a:p>
        </p:txBody>
      </p:sp>
      <p:sp>
        <p:nvSpPr>
          <p:cNvPr id="124" name="순서도: 처리 123"/>
          <p:cNvSpPr/>
          <p:nvPr/>
        </p:nvSpPr>
        <p:spPr>
          <a:xfrm>
            <a:off x="4739524" y="4777553"/>
            <a:ext cx="1173641"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UserVerifyEmailCheckAction.java</a:t>
            </a:r>
            <a:endParaRPr lang="ko-KR" altLang="en-US" sz="900">
              <a:solidFill>
                <a:schemeClr val="tx1"/>
              </a:solidFill>
            </a:endParaRPr>
          </a:p>
        </p:txBody>
      </p:sp>
      <p:cxnSp>
        <p:nvCxnSpPr>
          <p:cNvPr id="125" name="직선 화살표 연결선 124"/>
          <p:cNvCxnSpPr/>
          <p:nvPr/>
        </p:nvCxnSpPr>
        <p:spPr>
          <a:xfrm>
            <a:off x="5338098" y="4579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연결선: 꺾임 126"/>
          <p:cNvCxnSpPr>
            <a:stCxn id="124" idx="3"/>
            <a:endCxn id="120" idx="5"/>
          </p:cNvCxnSpPr>
          <p:nvPr/>
        </p:nvCxnSpPr>
        <p:spPr>
          <a:xfrm flipH="1" flipV="1">
            <a:off x="5859789" y="3908465"/>
            <a:ext cx="53376" cy="1018602"/>
          </a:xfrm>
          <a:prstGeom prst="bentConnector3">
            <a:avLst>
              <a:gd name="adj1" fmla="val -54435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5907460" y="4540831"/>
            <a:ext cx="343364" cy="215444"/>
          </a:xfrm>
          <a:prstGeom prst="rect">
            <a:avLst/>
          </a:prstGeom>
        </p:spPr>
        <p:txBody>
          <a:bodyPr wrap="none">
            <a:spAutoFit/>
          </a:bodyPr>
          <a:lstStyle/>
          <a:p>
            <a:pPr lvl="0">
              <a:defRPr/>
            </a:pPr>
            <a:r>
              <a:rPr lang="en-US" altLang="ko-KR" sz="800"/>
              <a:t>NO</a:t>
            </a:r>
            <a:endParaRPr lang="ko-KR" altLang="en-US" sz="800"/>
          </a:p>
        </p:txBody>
      </p:sp>
      <p:sp>
        <p:nvSpPr>
          <p:cNvPr id="133" name="직사각형 132"/>
          <p:cNvSpPr/>
          <p:nvPr/>
        </p:nvSpPr>
        <p:spPr>
          <a:xfrm>
            <a:off x="5779697" y="5375098"/>
            <a:ext cx="351378" cy="215444"/>
          </a:xfrm>
          <a:prstGeom prst="rect">
            <a:avLst/>
          </a:prstGeom>
        </p:spPr>
        <p:txBody>
          <a:bodyPr wrap="none">
            <a:spAutoFit/>
          </a:bodyPr>
          <a:lstStyle/>
          <a:p>
            <a:pPr lvl="0">
              <a:defRPr/>
            </a:pPr>
            <a:r>
              <a:rPr lang="en-US" altLang="ko-KR" sz="800"/>
              <a:t>YES</a:t>
            </a:r>
            <a:endParaRPr lang="ko-KR" altLang="en-US" sz="800"/>
          </a:p>
        </p:txBody>
      </p:sp>
      <p:sp>
        <p:nvSpPr>
          <p:cNvPr id="134" name="순서도: 처리 133"/>
          <p:cNvSpPr/>
          <p:nvPr/>
        </p:nvSpPr>
        <p:spPr>
          <a:xfrm>
            <a:off x="7431867" y="245858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검색</a:t>
            </a:r>
          </a:p>
        </p:txBody>
      </p:sp>
      <p:sp>
        <p:nvSpPr>
          <p:cNvPr id="136" name="순서도: 데이터 135"/>
          <p:cNvSpPr/>
          <p:nvPr/>
        </p:nvSpPr>
        <p:spPr>
          <a:xfrm>
            <a:off x="6990201" y="2974330"/>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ADDRESS_DETAIL</a:t>
            </a:r>
          </a:p>
        </p:txBody>
      </p:sp>
      <p:cxnSp>
        <p:nvCxnSpPr>
          <p:cNvPr id="141" name="연결선: 꺾임 140"/>
          <p:cNvCxnSpPr>
            <a:stCxn id="124" idx="2"/>
            <a:endCxn id="134" idx="1"/>
          </p:cNvCxnSpPr>
          <p:nvPr/>
        </p:nvCxnSpPr>
        <p:spPr>
          <a:xfrm rot="5400000" flipH="1" flipV="1">
            <a:off x="5149524" y="2794239"/>
            <a:ext cx="2459163" cy="2105522"/>
          </a:xfrm>
          <a:prstGeom prst="bentConnector4">
            <a:avLst>
              <a:gd name="adj1" fmla="val -9296"/>
              <a:gd name="adj2" fmla="val 6393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p:cNvCxnSpPr/>
          <p:nvPr/>
        </p:nvCxnSpPr>
        <p:spPr>
          <a:xfrm>
            <a:off x="7905993" y="27580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5" name="순서도: 처리 144"/>
          <p:cNvSpPr/>
          <p:nvPr/>
        </p:nvSpPr>
        <p:spPr>
          <a:xfrm>
            <a:off x="7329136" y="4026391"/>
            <a:ext cx="1210361"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UserLoginOKAction.java</a:t>
            </a:r>
          </a:p>
        </p:txBody>
      </p:sp>
      <p:sp>
        <p:nvSpPr>
          <p:cNvPr id="146" name="순서도: 처리 145"/>
          <p:cNvSpPr/>
          <p:nvPr/>
        </p:nvSpPr>
        <p:spPr>
          <a:xfrm>
            <a:off x="7422249" y="350940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formSubmit()</a:t>
            </a:r>
            <a:endParaRPr lang="ko-KR" altLang="en-US" sz="900">
              <a:solidFill>
                <a:schemeClr val="tx1"/>
              </a:solidFill>
            </a:endParaRPr>
          </a:p>
        </p:txBody>
      </p:sp>
      <p:cxnSp>
        <p:nvCxnSpPr>
          <p:cNvPr id="147" name="직선 화살표 연결선 146"/>
          <p:cNvCxnSpPr/>
          <p:nvPr/>
        </p:nvCxnSpPr>
        <p:spPr>
          <a:xfrm>
            <a:off x="8539497" y="3649459"/>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7943935" y="38205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2" name="그림 151" descr="모니터, 컴퓨터이(가) 표시된 사진  자동 생성된 설명"/>
          <p:cNvPicPr>
            <a:picLocks noChangeAspect="1"/>
          </p:cNvPicPr>
          <p:nvPr/>
        </p:nvPicPr>
        <p:blipFill rotWithShape="1">
          <a:blip r:embed="rId2"/>
          <a:stretch>
            <a:fillRect/>
          </a:stretch>
        </p:blipFill>
        <p:spPr>
          <a:xfrm>
            <a:off x="8954622" y="3334357"/>
            <a:ext cx="611352" cy="611352"/>
          </a:xfrm>
          <a:prstGeom prst="rect">
            <a:avLst/>
          </a:prstGeom>
        </p:spPr>
      </p:pic>
      <p:sp>
        <p:nvSpPr>
          <p:cNvPr id="154" name="직사각형 153"/>
          <p:cNvSpPr/>
          <p:nvPr/>
        </p:nvSpPr>
        <p:spPr>
          <a:xfrm>
            <a:off x="8838814" y="2690336"/>
            <a:ext cx="2186185" cy="1477328"/>
          </a:xfrm>
          <a:prstGeom prst="rect">
            <a:avLst/>
          </a:prstGeom>
        </p:spPr>
        <p:txBody>
          <a:bodyPr wrap="square">
            <a:spAutoFit/>
          </a:bodyPr>
          <a:lstStyle/>
          <a:p>
            <a:pPr lvl="0">
              <a:defRPr/>
            </a:pPr>
            <a:r>
              <a:rPr lang="en-US" altLang="ko-KR" sz="900"/>
              <a:t>	- ID</a:t>
            </a:r>
          </a:p>
          <a:p>
            <a:pPr lvl="0">
              <a:defRPr/>
            </a:pPr>
            <a:r>
              <a:rPr lang="en-US" altLang="ko-KR" sz="900"/>
              <a:t>	- PW</a:t>
            </a:r>
          </a:p>
          <a:p>
            <a:pPr lvl="0">
              <a:defRPr/>
            </a:pPr>
            <a:r>
              <a:rPr lang="en-US" altLang="ko-KR" sz="900"/>
              <a:t>	- NAME</a:t>
            </a:r>
          </a:p>
          <a:p>
            <a:pPr lvl="0">
              <a:defRPr/>
            </a:pPr>
            <a:r>
              <a:rPr lang="en-US" altLang="ko-KR" sz="900"/>
              <a:t>	- EMAIL</a:t>
            </a:r>
          </a:p>
          <a:p>
            <a:pPr lvl="0">
              <a:defRPr/>
            </a:pPr>
            <a:r>
              <a:rPr lang="en-US" altLang="ko-KR" sz="900"/>
              <a:t>	- EMAIL_HASH</a:t>
            </a:r>
          </a:p>
          <a:p>
            <a:pPr lvl="0">
              <a:defRPr/>
            </a:pPr>
            <a:r>
              <a:rPr lang="en-US" altLang="ko-KR" sz="900"/>
              <a:t>	- ZIPCODE</a:t>
            </a:r>
          </a:p>
          <a:p>
            <a:pPr lvl="0">
              <a:defRPr/>
            </a:pPr>
            <a:r>
              <a:rPr lang="en-US" altLang="ko-KR" sz="900"/>
              <a:t>	- ADDRESS</a:t>
            </a:r>
          </a:p>
          <a:p>
            <a:pPr lvl="0">
              <a:defRPr/>
            </a:pPr>
            <a:r>
              <a:rPr lang="en-US" altLang="ko-KR" sz="900"/>
              <a:t>	- ADDRESS_DETAIL</a:t>
            </a:r>
          </a:p>
          <a:p>
            <a:pPr lvl="0">
              <a:defRPr/>
            </a:pPr>
            <a:r>
              <a:rPr lang="en-US" altLang="ko-KR" sz="900"/>
              <a:t>	- ADDRESS_ETC</a:t>
            </a:r>
          </a:p>
          <a:p>
            <a:pPr lvl="0">
              <a:defRPr/>
            </a:pPr>
            <a:r>
              <a:rPr lang="en-US" altLang="ko-KR" sz="900"/>
              <a:t>TABLE_USER	- POINT</a:t>
            </a:r>
          </a:p>
        </p:txBody>
      </p:sp>
      <p:cxnSp>
        <p:nvCxnSpPr>
          <p:cNvPr id="156" name="직선 화살표 연결선 155"/>
          <p:cNvCxnSpPr/>
          <p:nvPr/>
        </p:nvCxnSpPr>
        <p:spPr>
          <a:xfrm>
            <a:off x="7943935" y="43366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문서 156"/>
          <p:cNvSpPr/>
          <p:nvPr/>
        </p:nvSpPr>
        <p:spPr>
          <a:xfrm>
            <a:off x="7460560" y="454083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166" name="직사각형 165"/>
          <p:cNvSpPr/>
          <p:nvPr/>
        </p:nvSpPr>
        <p:spPr>
          <a:xfrm>
            <a:off x="6897844" y="4200601"/>
            <a:ext cx="343364" cy="215444"/>
          </a:xfrm>
          <a:prstGeom prst="rect">
            <a:avLst/>
          </a:prstGeom>
        </p:spPr>
        <p:txBody>
          <a:bodyPr wrap="none">
            <a:spAutoFit/>
          </a:bodyPr>
          <a:lstStyle/>
          <a:p>
            <a:pPr lvl="0">
              <a:defRPr/>
            </a:pPr>
            <a:r>
              <a:rPr lang="en-US" altLang="ko-KR" sz="800"/>
              <a:t>NO</a:t>
            </a:r>
            <a:endParaRPr lang="ko-KR" altLang="en-US" sz="800"/>
          </a:p>
        </p:txBody>
      </p:sp>
      <p:cxnSp>
        <p:nvCxnSpPr>
          <p:cNvPr id="186" name="연결선: 꺾임 185"/>
          <p:cNvCxnSpPr>
            <a:stCxn id="145" idx="1"/>
            <a:endCxn id="101" idx="5"/>
          </p:cNvCxnSpPr>
          <p:nvPr/>
        </p:nvCxnSpPr>
        <p:spPr>
          <a:xfrm rot="10800000">
            <a:off x="5693814" y="2347691"/>
            <a:ext cx="1635323" cy="1828214"/>
          </a:xfrm>
          <a:prstGeom prst="bentConnector3">
            <a:avLst>
              <a:gd name="adj1" fmla="val 7795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91531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이용하는 자유 게시판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 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사용자들이 입력한 게시판들입니다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글쓰기를 누르면 글을 작성할수 있는 </a:t>
                      </a: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.(page46)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45</a:t>
            </a:r>
          </a:p>
        </p:txBody>
      </p:sp>
      <p:pic>
        <p:nvPicPr>
          <p:cNvPr id="20" name="그림 19"/>
          <p:cNvPicPr>
            <a:picLocks noChangeAspect="1"/>
          </p:cNvPicPr>
          <p:nvPr/>
        </p:nvPicPr>
        <p:blipFill rotWithShape="1">
          <a:blip r:embed="rId2"/>
          <a:stretch>
            <a:fillRect/>
          </a:stretch>
        </p:blipFill>
        <p:spPr>
          <a:xfrm>
            <a:off x="1343472" y="428613"/>
            <a:ext cx="6192688" cy="6429386"/>
          </a:xfrm>
          <a:prstGeom prst="rect">
            <a:avLst/>
          </a:prstGeom>
        </p:spPr>
      </p:pic>
      <p:sp>
        <p:nvSpPr>
          <p:cNvPr id="24" name="오른쪽 화살표[R] 23"/>
          <p:cNvSpPr/>
          <p:nvPr/>
        </p:nvSpPr>
        <p:spPr>
          <a:xfrm>
            <a:off x="983432" y="242088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5" name="오른쪽 화살표[R] 24"/>
          <p:cNvSpPr/>
          <p:nvPr/>
        </p:nvSpPr>
        <p:spPr>
          <a:xfrm>
            <a:off x="911424" y="436510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7" name="왼쪽 화살표[L] 26"/>
          <p:cNvSpPr/>
          <p:nvPr/>
        </p:nvSpPr>
        <p:spPr>
          <a:xfrm>
            <a:off x="7464152" y="630932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자유게시판에 글을 쓸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이미지또는 파일 등록 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누르면 작성한 내용들이 게시판에 등록됩니다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목록을 클릭시 자유 게시판으로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46</a:t>
            </a:r>
          </a:p>
        </p:txBody>
      </p:sp>
      <p:pic>
        <p:nvPicPr>
          <p:cNvPr id="19" name="그림 18"/>
          <p:cNvPicPr>
            <a:picLocks noChangeAspect="1"/>
          </p:cNvPicPr>
          <p:nvPr/>
        </p:nvPicPr>
        <p:blipFill rotWithShape="1">
          <a:blip r:embed="rId2"/>
          <a:stretch>
            <a:fillRect/>
          </a:stretch>
        </p:blipFill>
        <p:spPr>
          <a:xfrm>
            <a:off x="1463823" y="454360"/>
            <a:ext cx="6000328" cy="6249261"/>
          </a:xfrm>
          <a:prstGeom prst="rect">
            <a:avLst/>
          </a:prstGeom>
        </p:spPr>
      </p:pic>
      <p:sp>
        <p:nvSpPr>
          <p:cNvPr id="23" name="오른쪽 화살표[R] 22"/>
          <p:cNvSpPr/>
          <p:nvPr/>
        </p:nvSpPr>
        <p:spPr>
          <a:xfrm>
            <a:off x="1199456" y="458112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5" name="오른쪽 화살표[R] 24"/>
          <p:cNvSpPr/>
          <p:nvPr/>
        </p:nvSpPr>
        <p:spPr>
          <a:xfrm>
            <a:off x="2783632" y="55892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6" name="왼쪽 화살표[L] 25"/>
          <p:cNvSpPr/>
          <p:nvPr/>
        </p:nvSpPr>
        <p:spPr>
          <a:xfrm>
            <a:off x="5447928" y="55892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입력한 게시판을 확인할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등록한 파일을 다운로드 할 수 있습니다</a:t>
                      </a:r>
                      <a:r>
                        <a:rPr lang="en-US" altLang="ko-KR" sz="850" b="0">
                          <a:latin typeface="+mn-ea"/>
                          <a:ea typeface="+mn-ea"/>
                          <a:cs typeface="+mn-cs"/>
                        </a:rPr>
                        <a:t>.(page46)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작성한 댓글을 확인 및 수정 삭제가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댓글을 작성하면 실시간으로 올릴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각 버튼을 누르면 원하는 동작을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47</a:t>
            </a:r>
          </a:p>
        </p:txBody>
      </p:sp>
      <p:pic>
        <p:nvPicPr>
          <p:cNvPr id="17" name="그림 16"/>
          <p:cNvPicPr>
            <a:picLocks noChangeAspect="1"/>
          </p:cNvPicPr>
          <p:nvPr/>
        </p:nvPicPr>
        <p:blipFill rotWithShape="1">
          <a:blip r:embed="rId2"/>
          <a:stretch>
            <a:fillRect/>
          </a:stretch>
        </p:blipFill>
        <p:spPr>
          <a:xfrm>
            <a:off x="1559496" y="476672"/>
            <a:ext cx="5590172" cy="6282533"/>
          </a:xfrm>
          <a:prstGeom prst="rect">
            <a:avLst/>
          </a:prstGeom>
        </p:spPr>
      </p:pic>
      <p:sp>
        <p:nvSpPr>
          <p:cNvPr id="21" name="오른쪽 화살표[R] 20"/>
          <p:cNvSpPr/>
          <p:nvPr/>
        </p:nvSpPr>
        <p:spPr>
          <a:xfrm>
            <a:off x="1127448" y="27089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2" name="오른쪽 화살표[R] 21"/>
          <p:cNvSpPr/>
          <p:nvPr/>
        </p:nvSpPr>
        <p:spPr>
          <a:xfrm>
            <a:off x="1127448"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오른쪽 화살표[R] 22"/>
          <p:cNvSpPr/>
          <p:nvPr/>
        </p:nvSpPr>
        <p:spPr>
          <a:xfrm>
            <a:off x="1127448" y="48691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오른쪽 화살표[R] 23"/>
          <p:cNvSpPr/>
          <p:nvPr/>
        </p:nvSpPr>
        <p:spPr>
          <a:xfrm>
            <a:off x="4799856" y="62373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reviewList.jsp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이벤트를 이용한 후 인증할 수 있는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인증 후기를 확인 할 수 있습니다</a:t>
                      </a:r>
                      <a:r>
                        <a:rPr lang="en-US" altLang="ko-KR" sz="850" b="0">
                          <a:latin typeface="+mn-ea"/>
                          <a:ea typeface="+mn-ea"/>
                          <a:cs typeface="+mn-cs"/>
                        </a:rPr>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글쓰기를 클릭시 글쓰기 페이지로 이동합니다</a:t>
                      </a:r>
                      <a:r>
                        <a:rPr kumimoji="1" lang="en-US" altLang="ko-KR" sz="850">
                          <a:solidFill>
                            <a:schemeClr val="tx1"/>
                          </a:solidFill>
                          <a:latin typeface="+mn-ea"/>
                        </a:rPr>
                        <a:t>.(page49)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48</a:t>
            </a:r>
          </a:p>
        </p:txBody>
      </p:sp>
      <p:pic>
        <p:nvPicPr>
          <p:cNvPr id="18" name="그림 17"/>
          <p:cNvPicPr>
            <a:picLocks noChangeAspect="1"/>
          </p:cNvPicPr>
          <p:nvPr/>
        </p:nvPicPr>
        <p:blipFill rotWithShape="1">
          <a:blip r:embed="rId2"/>
          <a:stretch>
            <a:fillRect/>
          </a:stretch>
        </p:blipFill>
        <p:spPr>
          <a:xfrm>
            <a:off x="191344" y="427398"/>
            <a:ext cx="8256240" cy="6003203"/>
          </a:xfrm>
          <a:prstGeom prst="rect">
            <a:avLst/>
          </a:prstGeom>
        </p:spPr>
      </p:pic>
      <p:sp>
        <p:nvSpPr>
          <p:cNvPr id="22" name="오른쪽 화살표[R] 21"/>
          <p:cNvSpPr/>
          <p:nvPr/>
        </p:nvSpPr>
        <p:spPr>
          <a:xfrm>
            <a:off x="6528048" y="58052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오른쪽 화살표[R] 22"/>
          <p:cNvSpPr/>
          <p:nvPr/>
        </p:nvSpPr>
        <p:spPr>
          <a:xfrm>
            <a:off x="0" y="44371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reviewModify.jsp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인증후기를 작성할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이용한 이벤트 사진을 등록할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클릭시 작성한 인증후기가 게시판에 올라갑니다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목록을 클릭시 인증후기 게시판으로 이동합니다</a:t>
                      </a:r>
                      <a:r>
                        <a:rPr kumimoji="1" lang="en-US" altLang="ko-KR" sz="850">
                          <a:solidFill>
                            <a:schemeClr val="tx1"/>
                          </a:solidFill>
                          <a:latin typeface="+mn-ea"/>
                        </a:rPr>
                        <a:t>(page48)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49</a:t>
            </a:r>
          </a:p>
        </p:txBody>
      </p:sp>
      <p:pic>
        <p:nvPicPr>
          <p:cNvPr id="18" name="그림 17"/>
          <p:cNvPicPr>
            <a:picLocks noChangeAspect="1"/>
          </p:cNvPicPr>
          <p:nvPr/>
        </p:nvPicPr>
        <p:blipFill rotWithShape="1">
          <a:blip r:embed="rId2"/>
          <a:stretch>
            <a:fillRect/>
          </a:stretch>
        </p:blipFill>
        <p:spPr>
          <a:xfrm>
            <a:off x="1283232" y="476672"/>
            <a:ext cx="5892887" cy="6237312"/>
          </a:xfrm>
          <a:prstGeom prst="rect">
            <a:avLst/>
          </a:prstGeom>
        </p:spPr>
      </p:pic>
      <p:sp>
        <p:nvSpPr>
          <p:cNvPr id="22" name="오른쪽 화살표[R] 21"/>
          <p:cNvSpPr/>
          <p:nvPr/>
        </p:nvSpPr>
        <p:spPr>
          <a:xfrm>
            <a:off x="767408" y="45091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3" name="오른쪽 화살표[R] 22"/>
          <p:cNvSpPr/>
          <p:nvPr/>
        </p:nvSpPr>
        <p:spPr>
          <a:xfrm>
            <a:off x="2711624" y="55892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4" name="왼쪽 화살표[L] 23"/>
          <p:cNvSpPr/>
          <p:nvPr/>
        </p:nvSpPr>
        <p:spPr>
          <a:xfrm>
            <a:off x="5159896" y="55892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reviewView.jsp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 게시판 상세 보기입니다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50</a:t>
            </a:r>
          </a:p>
        </p:txBody>
      </p:sp>
      <p:pic>
        <p:nvPicPr>
          <p:cNvPr id="18" name="그림 17"/>
          <p:cNvPicPr>
            <a:picLocks noChangeAspect="1"/>
          </p:cNvPicPr>
          <p:nvPr/>
        </p:nvPicPr>
        <p:blipFill rotWithShape="1">
          <a:blip r:embed="rId2"/>
          <a:stretch>
            <a:fillRect/>
          </a:stretch>
        </p:blipFill>
        <p:spPr>
          <a:xfrm>
            <a:off x="3173441" y="476672"/>
            <a:ext cx="2922559" cy="612068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로그인 및 로그아웃</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91531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회원가입을 할 수 있는 페이지로 이동합니다</a:t>
                      </a:r>
                      <a:r>
                        <a:rPr lang="en-US" altLang="ko-KR" sz="850" b="0">
                          <a:latin typeface="+mn-ea"/>
                          <a:ea typeface="+mn-ea"/>
                          <a:cs typeface="+mn-cs"/>
                        </a:rPr>
                        <a:t>.(page55)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아이디</a:t>
                      </a:r>
                      <a:r>
                        <a:rPr kumimoji="1" lang="en-US" altLang="ko-KR" sz="850">
                          <a:solidFill>
                            <a:schemeClr val="tx1"/>
                          </a:solidFill>
                          <a:latin typeface="+mn-ea"/>
                        </a:rPr>
                        <a:t>/</a:t>
                      </a:r>
                      <a:r>
                        <a:rPr kumimoji="1" lang="ko-KR" altLang="en-US" sz="850">
                          <a:solidFill>
                            <a:schemeClr val="tx1"/>
                          </a:solidFill>
                          <a:latin typeface="+mn-ea"/>
                        </a:rPr>
                        <a:t>비밀번호 찾을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.(page53,54)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누르면 로그인이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52</a:t>
            </a:r>
          </a:p>
        </p:txBody>
      </p:sp>
      <p:pic>
        <p:nvPicPr>
          <p:cNvPr id="13" name="그림 12"/>
          <p:cNvPicPr>
            <a:picLocks noChangeAspect="1"/>
          </p:cNvPicPr>
          <p:nvPr/>
        </p:nvPicPr>
        <p:blipFill rotWithShape="1">
          <a:blip r:embed="rId2"/>
          <a:stretch>
            <a:fillRect/>
          </a:stretch>
        </p:blipFill>
        <p:spPr>
          <a:xfrm>
            <a:off x="1138022" y="404664"/>
            <a:ext cx="6326130" cy="6453336"/>
          </a:xfrm>
          <a:prstGeom prst="rect">
            <a:avLst/>
          </a:prstGeom>
        </p:spPr>
      </p:pic>
      <p:sp>
        <p:nvSpPr>
          <p:cNvPr id="17" name="위쪽 화살표[U] 16"/>
          <p:cNvSpPr/>
          <p:nvPr/>
        </p:nvSpPr>
        <p:spPr>
          <a:xfrm>
            <a:off x="4511824" y="2060848"/>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오른쪽 화살표[R] 17"/>
          <p:cNvSpPr/>
          <p:nvPr/>
        </p:nvSpPr>
        <p:spPr>
          <a:xfrm>
            <a:off x="2279576" y="30689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왼쪽 화살표[L] 18"/>
          <p:cNvSpPr/>
          <p:nvPr/>
        </p:nvSpPr>
        <p:spPr>
          <a:xfrm>
            <a:off x="4367808" y="306896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왼쪽 화살표[L] 19"/>
          <p:cNvSpPr/>
          <p:nvPr/>
        </p:nvSpPr>
        <p:spPr>
          <a:xfrm>
            <a:off x="6096000" y="33569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아이디를 찾는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.(page52)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53</a:t>
            </a:r>
          </a:p>
        </p:txBody>
      </p:sp>
      <p:pic>
        <p:nvPicPr>
          <p:cNvPr id="13" name="그림 12"/>
          <p:cNvPicPr>
            <a:picLocks noChangeAspect="1"/>
          </p:cNvPicPr>
          <p:nvPr/>
        </p:nvPicPr>
        <p:blipFill rotWithShape="1">
          <a:blip r:embed="rId2"/>
          <a:stretch>
            <a:fillRect/>
          </a:stretch>
        </p:blipFill>
        <p:spPr>
          <a:xfrm>
            <a:off x="0" y="548680"/>
            <a:ext cx="8580603" cy="4320480"/>
          </a:xfrm>
          <a:prstGeom prst="rect">
            <a:avLst/>
          </a:prstGeom>
        </p:spPr>
      </p:pic>
      <p:sp>
        <p:nvSpPr>
          <p:cNvPr id="18" name="오른쪽 화살표[R] 17"/>
          <p:cNvSpPr/>
          <p:nvPr/>
        </p:nvSpPr>
        <p:spPr>
          <a:xfrm>
            <a:off x="1703512" y="407707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왼쪽 화살표[L] 18"/>
          <p:cNvSpPr/>
          <p:nvPr/>
        </p:nvSpPr>
        <p:spPr>
          <a:xfrm>
            <a:off x="6600056" y="407707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임시 비밀번호을 발급 받는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임시비밀번호를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.(page52)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54</a:t>
            </a:r>
          </a:p>
        </p:txBody>
      </p:sp>
      <p:pic>
        <p:nvPicPr>
          <p:cNvPr id="15" name="그림 14"/>
          <p:cNvPicPr>
            <a:picLocks noChangeAspect="1"/>
          </p:cNvPicPr>
          <p:nvPr/>
        </p:nvPicPr>
        <p:blipFill rotWithShape="1">
          <a:blip r:embed="rId2"/>
          <a:stretch>
            <a:fillRect/>
          </a:stretch>
        </p:blipFill>
        <p:spPr>
          <a:xfrm>
            <a:off x="0" y="1657712"/>
            <a:ext cx="8544272" cy="3139440"/>
          </a:xfrm>
          <a:prstGeom prst="rect">
            <a:avLst/>
          </a:prstGeom>
        </p:spPr>
      </p:pic>
      <p:sp>
        <p:nvSpPr>
          <p:cNvPr id="20" name="오른쪽 화살표[R] 19"/>
          <p:cNvSpPr/>
          <p:nvPr/>
        </p:nvSpPr>
        <p:spPr>
          <a:xfrm>
            <a:off x="1631504"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1" name="왼쪽 화살표[L] 20"/>
          <p:cNvSpPr/>
          <p:nvPr/>
        </p:nvSpPr>
        <p:spPr>
          <a:xfrm>
            <a:off x="6384032" y="37890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로그인 </a:t>
            </a:r>
            <a:r>
              <a:rPr lang="en-US" altLang="ko-KR"/>
              <a:t>/ </a:t>
            </a:r>
            <a:r>
              <a:rPr lang="ko-KR" altLang="en-US"/>
              <a:t>로그아웃</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87827">
                  <a:extLst>
                    <a:ext uri="{9D8B030D-6E8A-4147-A177-3AD203B41FA5}">
                      <a16:colId xmlns:a16="http://schemas.microsoft.com/office/drawing/2014/main" val="20001"/>
                    </a:ext>
                  </a:extLst>
                </a:gridCol>
                <a:gridCol w="4227793">
                  <a:extLst>
                    <a:ext uri="{9D8B030D-6E8A-4147-A177-3AD203B41FA5}">
                      <a16:colId xmlns:a16="http://schemas.microsoft.com/office/drawing/2014/main" val="20002"/>
                    </a:ext>
                  </a:extLst>
                </a:gridCol>
              </a:tblGrid>
              <a:tr h="342763">
                <a:tc rowSpan="2">
                  <a:txBody>
                    <a:bodyPr/>
                    <a:lstStyle/>
                    <a:p>
                      <a:pPr algn="ctr" latinLnBrk="1">
                        <a:defRPr/>
                      </a:pPr>
                      <a:r>
                        <a:rPr lang="en-US" altLang="ko-KR" sz="1000" b="1">
                          <a:solidFill>
                            <a:schemeClr val="tx1"/>
                          </a:solidFill>
                        </a:rPr>
                        <a:t>Login / logout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STEP 1. </a:t>
                      </a:r>
                      <a:r>
                        <a:rPr lang="ko-KR" altLang="en-US" sz="1000" b="1">
                          <a:solidFill>
                            <a:schemeClr val="tx1"/>
                          </a:solidFill>
                        </a:rPr>
                        <a:t>로그인</a:t>
                      </a:r>
                      <a:endParaRPr lang="en-US" altLang="ko-KR"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STEP 2. </a:t>
                      </a:r>
                      <a:r>
                        <a:rPr lang="ko-KR" altLang="en-US" sz="1000" b="1">
                          <a:solidFill>
                            <a:schemeClr val="tx1"/>
                          </a:solidFill>
                        </a:rPr>
                        <a:t>로그아웃</a:t>
                      </a:r>
                      <a:endParaRPr lang="en-US" altLang="ko-KR"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6</a:t>
            </a:fld>
            <a:endParaRPr lang="en-US" altLang="en-US" sz="900"/>
          </a:p>
        </p:txBody>
      </p:sp>
      <p:sp>
        <p:nvSpPr>
          <p:cNvPr id="59" name="순서도: 문서 58"/>
          <p:cNvSpPr/>
          <p:nvPr/>
        </p:nvSpPr>
        <p:spPr>
          <a:xfrm>
            <a:off x="4259047" y="213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60" name="순서도: 처리 59"/>
          <p:cNvSpPr/>
          <p:nvPr/>
        </p:nvSpPr>
        <p:spPr>
          <a:xfrm>
            <a:off x="4259047" y="31612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로그인</a:t>
            </a:r>
          </a:p>
        </p:txBody>
      </p:sp>
      <p:cxnSp>
        <p:nvCxnSpPr>
          <p:cNvPr id="62" name="직선 화살표 연결선 61"/>
          <p:cNvCxnSpPr>
            <a:endCxn id="60" idx="0"/>
          </p:cNvCxnSpPr>
          <p:nvPr/>
        </p:nvCxnSpPr>
        <p:spPr>
          <a:xfrm>
            <a:off x="4771115" y="29545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774033" y="34602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243023" y="2636912"/>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69" name="직선 화살표 연결선 68"/>
          <p:cNvCxnSpPr/>
          <p:nvPr/>
        </p:nvCxnSpPr>
        <p:spPr>
          <a:xfrm>
            <a:off x="4750005" y="24302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p:nvPr/>
        </p:nvCxnSpPr>
        <p:spPr>
          <a:xfrm>
            <a:off x="4792547" y="39899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839553" y="4535051"/>
            <a:ext cx="351378" cy="215444"/>
          </a:xfrm>
          <a:prstGeom prst="rect">
            <a:avLst/>
          </a:prstGeom>
        </p:spPr>
        <p:txBody>
          <a:bodyPr wrap="none">
            <a:spAutoFit/>
          </a:bodyPr>
          <a:lstStyle/>
          <a:p>
            <a:pPr lvl="0">
              <a:defRPr/>
            </a:pPr>
            <a:r>
              <a:rPr lang="en-US" altLang="ko-KR" sz="800"/>
              <a:t>YES</a:t>
            </a:r>
            <a:endParaRPr lang="ko-KR" altLang="en-US" sz="800"/>
          </a:p>
        </p:txBody>
      </p:sp>
      <p:sp>
        <p:nvSpPr>
          <p:cNvPr id="75" name="순서도: 처리 74"/>
          <p:cNvSpPr/>
          <p:nvPr/>
        </p:nvSpPr>
        <p:spPr>
          <a:xfrm>
            <a:off x="4250011" y="367501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submit()</a:t>
            </a:r>
            <a:endParaRPr lang="ko-KR" altLang="en-US" sz="900">
              <a:solidFill>
                <a:schemeClr val="tx1"/>
              </a:solidFill>
            </a:endParaRPr>
          </a:p>
        </p:txBody>
      </p:sp>
      <p:sp>
        <p:nvSpPr>
          <p:cNvPr id="79" name="순서도: 처리 78"/>
          <p:cNvSpPr/>
          <p:nvPr/>
        </p:nvSpPr>
        <p:spPr>
          <a:xfrm>
            <a:off x="4243023" y="4207564"/>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UserLoginOKAction.java</a:t>
            </a:r>
            <a:endParaRPr lang="ko-KR" altLang="en-US" sz="900">
              <a:solidFill>
                <a:schemeClr val="tx1"/>
              </a:solidFill>
            </a:endParaRPr>
          </a:p>
        </p:txBody>
      </p:sp>
      <p:cxnSp>
        <p:nvCxnSpPr>
          <p:cNvPr id="82" name="연결선: 꺾임 81"/>
          <p:cNvCxnSpPr>
            <a:stCxn id="79" idx="1"/>
            <a:endCxn id="66" idx="2"/>
          </p:cNvCxnSpPr>
          <p:nvPr/>
        </p:nvCxnSpPr>
        <p:spPr>
          <a:xfrm rot="10800000" flipH="1">
            <a:off x="4243023" y="2786427"/>
            <a:ext cx="102414" cy="1579971"/>
          </a:xfrm>
          <a:prstGeom prst="bentConnector3">
            <a:avLst>
              <a:gd name="adj1" fmla="val -73172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694535" y="4427329"/>
            <a:ext cx="343364" cy="215444"/>
          </a:xfrm>
          <a:prstGeom prst="rect">
            <a:avLst/>
          </a:prstGeom>
        </p:spPr>
        <p:txBody>
          <a:bodyPr wrap="none">
            <a:spAutoFit/>
          </a:bodyPr>
          <a:lstStyle/>
          <a:p>
            <a:pPr lvl="0">
              <a:defRPr/>
            </a:pPr>
            <a:r>
              <a:rPr lang="en-US" altLang="ko-KR" sz="800"/>
              <a:t>NO</a:t>
            </a:r>
            <a:endParaRPr lang="ko-KR" altLang="en-US" sz="800"/>
          </a:p>
        </p:txBody>
      </p:sp>
      <p:pic>
        <p:nvPicPr>
          <p:cNvPr id="119" name="그림 118" descr="모니터, 컴퓨터이(가) 표시된 사진  자동 생성된 설명"/>
          <p:cNvPicPr>
            <a:picLocks noChangeAspect="1"/>
          </p:cNvPicPr>
          <p:nvPr/>
        </p:nvPicPr>
        <p:blipFill rotWithShape="1">
          <a:blip r:embed="rId2"/>
          <a:stretch>
            <a:fillRect/>
          </a:stretch>
        </p:blipFill>
        <p:spPr>
          <a:xfrm>
            <a:off x="5718183" y="3507961"/>
            <a:ext cx="611352" cy="611352"/>
          </a:xfrm>
          <a:prstGeom prst="rect">
            <a:avLst/>
          </a:prstGeom>
        </p:spPr>
      </p:pic>
      <p:sp>
        <p:nvSpPr>
          <p:cNvPr id="120" name="직사각형 119"/>
          <p:cNvSpPr/>
          <p:nvPr/>
        </p:nvSpPr>
        <p:spPr>
          <a:xfrm>
            <a:off x="5611962" y="3996532"/>
            <a:ext cx="881248" cy="230832"/>
          </a:xfrm>
          <a:prstGeom prst="rect">
            <a:avLst/>
          </a:prstGeom>
        </p:spPr>
        <p:txBody>
          <a:bodyPr wrap="square">
            <a:spAutoFit/>
          </a:bodyPr>
          <a:lstStyle/>
          <a:p>
            <a:pPr lvl="0">
              <a:defRPr/>
            </a:pPr>
            <a:r>
              <a:rPr lang="en-US" altLang="ko-KR" sz="900"/>
              <a:t>TABLE_USER</a:t>
            </a:r>
          </a:p>
        </p:txBody>
      </p:sp>
      <p:cxnSp>
        <p:nvCxnSpPr>
          <p:cNvPr id="127" name="직선 화살표 연결선 126"/>
          <p:cNvCxnSpPr/>
          <p:nvPr/>
        </p:nvCxnSpPr>
        <p:spPr>
          <a:xfrm>
            <a:off x="4800921" y="45307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8" name="순서도: 문서 127"/>
          <p:cNvSpPr/>
          <p:nvPr/>
        </p:nvSpPr>
        <p:spPr>
          <a:xfrm>
            <a:off x="4243022" y="5289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30" name="직선 화살표 연결선 129"/>
          <p:cNvCxnSpPr/>
          <p:nvPr/>
        </p:nvCxnSpPr>
        <p:spPr>
          <a:xfrm>
            <a:off x="5386654" y="3763761"/>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381196" y="3889297"/>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4250011" y="473932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Session_id = user_Id</a:t>
            </a:r>
            <a:endParaRPr lang="ko-KR" altLang="en-US" sz="900">
              <a:solidFill>
                <a:schemeClr val="tx1"/>
              </a:solidFill>
            </a:endParaRPr>
          </a:p>
        </p:txBody>
      </p:sp>
      <p:cxnSp>
        <p:nvCxnSpPr>
          <p:cNvPr id="134" name="직선 화살표 연결선 133"/>
          <p:cNvCxnSpPr/>
          <p:nvPr/>
        </p:nvCxnSpPr>
        <p:spPr>
          <a:xfrm>
            <a:off x="4792547" y="50824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문서 135"/>
          <p:cNvSpPr/>
          <p:nvPr/>
        </p:nvSpPr>
        <p:spPr>
          <a:xfrm>
            <a:off x="7325685" y="23886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header</a:t>
            </a:r>
            <a:endParaRPr lang="ko-KR" altLang="en-US" sz="900">
              <a:solidFill>
                <a:schemeClr val="tx1"/>
              </a:solidFill>
            </a:endParaRPr>
          </a:p>
        </p:txBody>
      </p:sp>
      <p:sp>
        <p:nvSpPr>
          <p:cNvPr id="137" name="순서도: 문서 136"/>
          <p:cNvSpPr/>
          <p:nvPr/>
        </p:nvSpPr>
        <p:spPr>
          <a:xfrm>
            <a:off x="9485925" y="23886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sideBar</a:t>
            </a:r>
            <a:endParaRPr lang="ko-KR" altLang="en-US" sz="900">
              <a:solidFill>
                <a:schemeClr val="tx1"/>
              </a:solidFill>
            </a:endParaRPr>
          </a:p>
        </p:txBody>
      </p:sp>
      <p:sp>
        <p:nvSpPr>
          <p:cNvPr id="140" name="순서도: 처리 139"/>
          <p:cNvSpPr/>
          <p:nvPr/>
        </p:nvSpPr>
        <p:spPr>
          <a:xfrm>
            <a:off x="8389781" y="286619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로그아웃</a:t>
            </a:r>
          </a:p>
        </p:txBody>
      </p:sp>
      <p:sp>
        <p:nvSpPr>
          <p:cNvPr id="141" name="순서도: 처리 140"/>
          <p:cNvSpPr/>
          <p:nvPr/>
        </p:nvSpPr>
        <p:spPr>
          <a:xfrm>
            <a:off x="8333797" y="3390616"/>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UserLogoutAction.java</a:t>
            </a:r>
            <a:endParaRPr lang="ko-KR" altLang="en-US" sz="900">
              <a:solidFill>
                <a:schemeClr val="tx1"/>
              </a:solidFill>
            </a:endParaRPr>
          </a:p>
        </p:txBody>
      </p:sp>
      <p:sp>
        <p:nvSpPr>
          <p:cNvPr id="142" name="순서도: 처리 141"/>
          <p:cNvSpPr/>
          <p:nvPr/>
        </p:nvSpPr>
        <p:spPr>
          <a:xfrm>
            <a:off x="8333796" y="3913867"/>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sp>
        <p:nvSpPr>
          <p:cNvPr id="144" name="순서도: 문서 143"/>
          <p:cNvSpPr/>
          <p:nvPr/>
        </p:nvSpPr>
        <p:spPr>
          <a:xfrm>
            <a:off x="8405803" y="445679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45" name="연결선: 꺾임 144"/>
          <p:cNvCxnSpPr>
            <a:stCxn id="136" idx="2"/>
            <a:endCxn id="140" idx="1"/>
          </p:cNvCxnSpPr>
          <p:nvPr/>
        </p:nvCxnSpPr>
        <p:spPr>
          <a:xfrm rot="16200000" flipH="1">
            <a:off x="7939907" y="2575149"/>
            <a:ext cx="339709" cy="560040"/>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6" name="연결선: 꺾임 145"/>
          <p:cNvCxnSpPr>
            <a:stCxn id="137" idx="2"/>
            <a:endCxn id="140" idx="3"/>
          </p:cNvCxnSpPr>
          <p:nvPr/>
        </p:nvCxnSpPr>
        <p:spPr>
          <a:xfrm rot="5400000">
            <a:off x="9532095" y="2567137"/>
            <a:ext cx="339709" cy="57606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직선 화살표 연결선 146"/>
          <p:cNvCxnSpPr/>
          <p:nvPr/>
        </p:nvCxnSpPr>
        <p:spPr>
          <a:xfrm>
            <a:off x="8901849" y="318385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8917873" y="42315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직선 화살표 연결선 148"/>
          <p:cNvCxnSpPr/>
          <p:nvPr/>
        </p:nvCxnSpPr>
        <p:spPr>
          <a:xfrm>
            <a:off x="8917873" y="370828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546175" y="3142881"/>
            <a:ext cx="1485575" cy="85365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로그인에 실패하셨습니다</a:t>
            </a:r>
            <a:r>
              <a:rPr lang="en-US" altLang="ko-KR" sz="900">
                <a:solidFill>
                  <a:schemeClr val="tx1"/>
                </a:solidFill>
              </a:rPr>
              <a:t>. ID</a:t>
            </a:r>
            <a:r>
              <a:rPr lang="ko-KR" altLang="en-US" sz="900">
                <a:solidFill>
                  <a:schemeClr val="tx1"/>
                </a:solidFill>
              </a:rPr>
              <a:t>와 </a:t>
            </a:r>
            <a:r>
              <a:rPr lang="en-US" altLang="ko-KR" sz="900">
                <a:solidFill>
                  <a:schemeClr val="tx1"/>
                </a:solidFill>
              </a:rPr>
              <a:t>PW</a:t>
            </a:r>
            <a:r>
              <a:rPr lang="ko-KR" altLang="en-US" sz="900">
                <a:solidFill>
                  <a:schemeClr val="tx1"/>
                </a:solidFill>
              </a:rPr>
              <a:t>를 다시 확인해주세요</a:t>
            </a:r>
            <a:r>
              <a:rPr lang="en-US" altLang="ko-KR" sz="900">
                <a:solidFill>
                  <a:schemeClr val="tx1"/>
                </a:solidFill>
              </a:rPr>
              <a:t>.</a:t>
            </a:r>
            <a:endParaRPr lang="ko-KR" altLang="en-US" sz="900">
              <a:solidFill>
                <a:schemeClr val="tx1"/>
              </a:solidFill>
            </a:endParaRPr>
          </a:p>
        </p:txBody>
      </p:sp>
      <p:sp>
        <p:nvSpPr>
          <p:cNvPr id="4" name="순서도: 수행의 시작/종료 3"/>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1" name="직사각형 40"/>
          <p:cNvSpPr/>
          <p:nvPr/>
        </p:nvSpPr>
        <p:spPr>
          <a:xfrm>
            <a:off x="9891137" y="3057697"/>
            <a:ext cx="2186185" cy="1200329"/>
          </a:xfrm>
          <a:prstGeom prst="rect">
            <a:avLst/>
          </a:prstGeom>
        </p:spPr>
        <p:txBody>
          <a:bodyPr wrap="square">
            <a:spAutoFit/>
          </a:bodyPr>
          <a:lstStyle/>
          <a:p>
            <a:pPr lvl="0">
              <a:defRPr/>
            </a:pPr>
            <a:r>
              <a:rPr lang="ko-KR" altLang="en-US" sz="900"/>
              <a:t>사이드바 </a:t>
            </a:r>
          </a:p>
          <a:p>
            <a:pPr lvl="0">
              <a:defRPr/>
            </a:pPr>
            <a:r>
              <a:rPr lang="en-US" altLang="ko-KR" sz="900"/>
              <a:t>- </a:t>
            </a:r>
            <a:r>
              <a:rPr lang="ko-KR" altLang="en-US" sz="900"/>
              <a:t>내 포인트</a:t>
            </a:r>
          </a:p>
          <a:p>
            <a:pPr lvl="0">
              <a:defRPr/>
            </a:pPr>
            <a:r>
              <a:rPr lang="en-US" altLang="ko-KR" sz="900"/>
              <a:t>- </a:t>
            </a:r>
            <a:r>
              <a:rPr lang="ko-KR" altLang="en-US" sz="900"/>
              <a:t>메인 </a:t>
            </a:r>
          </a:p>
          <a:p>
            <a:pPr lvl="0">
              <a:defRPr/>
            </a:pPr>
            <a:r>
              <a:rPr lang="en-US" altLang="ko-KR" sz="900"/>
              <a:t>- </a:t>
            </a:r>
            <a:r>
              <a:rPr lang="ko-KR" altLang="en-US" sz="900"/>
              <a:t>로그아웃 </a:t>
            </a:r>
          </a:p>
          <a:p>
            <a:pPr lvl="0">
              <a:defRPr/>
            </a:pPr>
            <a:r>
              <a:rPr lang="en-US" altLang="ko-KR" sz="900"/>
              <a:t>- </a:t>
            </a:r>
            <a:r>
              <a:rPr lang="ko-KR" altLang="en-US" sz="900"/>
              <a:t>마이페이지</a:t>
            </a:r>
          </a:p>
          <a:p>
            <a:pPr lvl="0">
              <a:defRPr/>
            </a:pPr>
            <a:r>
              <a:rPr lang="en-US" altLang="ko-KR" sz="900"/>
              <a:t>- </a:t>
            </a:r>
            <a:r>
              <a:rPr lang="ko-KR" altLang="en-US" sz="900"/>
              <a:t>진행 이벤트</a:t>
            </a:r>
          </a:p>
          <a:p>
            <a:pPr lvl="0">
              <a:defRPr/>
            </a:pPr>
            <a:r>
              <a:rPr lang="en-US" altLang="ko-KR" sz="900"/>
              <a:t>- </a:t>
            </a:r>
            <a:r>
              <a:rPr lang="ko-KR" altLang="en-US" sz="900"/>
              <a:t>자유 게시판</a:t>
            </a:r>
          </a:p>
          <a:p>
            <a:pPr lvl="0">
              <a:defRPr/>
            </a:pPr>
            <a:r>
              <a:rPr lang="en-US" altLang="ko-KR" sz="900"/>
              <a:t>- </a:t>
            </a:r>
            <a:r>
              <a:rPr lang="ko-KR" altLang="en-US" sz="900"/>
              <a:t>후기 게시판</a:t>
            </a:r>
            <a:endParaRPr lang="en-US" altLang="ko-KR" sz="900"/>
          </a:p>
        </p:txBody>
      </p:sp>
      <p:sp>
        <p:nvSpPr>
          <p:cNvPr id="43" name="직사각형 42"/>
          <p:cNvSpPr/>
          <p:nvPr/>
        </p:nvSpPr>
        <p:spPr>
          <a:xfrm>
            <a:off x="5331997" y="2501929"/>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PW</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4871864" y="634380"/>
            <a:ext cx="3292925" cy="5589240"/>
          </a:xfrm>
          <a:prstGeom prst="rect">
            <a:avLst/>
          </a:prstGeom>
        </p:spPr>
      </p:pic>
      <p:sp>
        <p:nvSpPr>
          <p:cNvPr id="4" name="텍스트 개체 틀 3"/>
          <p:cNvSpPr>
            <a:spLocks noGrp="1"/>
          </p:cNvSpPr>
          <p:nvPr>
            <p:ph type="body" sz="quarter" idx="10"/>
          </p:nvPr>
        </p:nvSpPr>
        <p:spPr/>
        <p:txBody>
          <a:bodyPr/>
          <a:lstStyle/>
          <a:p>
            <a:pPr lvl="0">
              <a:defRPr/>
            </a:pPr>
            <a:r>
              <a:rPr lang="en-US" altLang="ko-KR"/>
              <a:t>signup.jsp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중복확인을 누르면 중복확인이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인증번호요청 누르면 인증번호 요청이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 검색이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가입완료를 누르면 가입이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55</a:t>
            </a:r>
          </a:p>
        </p:txBody>
      </p:sp>
      <p:pic>
        <p:nvPicPr>
          <p:cNvPr id="15" name="그림 14"/>
          <p:cNvPicPr>
            <a:picLocks noChangeAspect="1"/>
          </p:cNvPicPr>
          <p:nvPr/>
        </p:nvPicPr>
        <p:blipFill rotWithShape="1">
          <a:blip r:embed="rId3"/>
          <a:stretch>
            <a:fillRect/>
          </a:stretch>
        </p:blipFill>
        <p:spPr>
          <a:xfrm>
            <a:off x="119336" y="764703"/>
            <a:ext cx="3986685" cy="4680520"/>
          </a:xfrm>
          <a:prstGeom prst="rect">
            <a:avLst/>
          </a:prstGeom>
        </p:spPr>
      </p:pic>
      <p:sp>
        <p:nvSpPr>
          <p:cNvPr id="16" name="오른쪽 화살표[R] 15"/>
          <p:cNvSpPr/>
          <p:nvPr/>
        </p:nvSpPr>
        <p:spPr>
          <a:xfrm>
            <a:off x="4439816" y="321297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ltLang="ko-KR"/>
          </a:p>
        </p:txBody>
      </p:sp>
      <p:sp>
        <p:nvSpPr>
          <p:cNvPr id="21" name="위쪽 화살표[U] 20"/>
          <p:cNvSpPr/>
          <p:nvPr/>
        </p:nvSpPr>
        <p:spPr>
          <a:xfrm>
            <a:off x="1775520" y="5157192"/>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2" name="왼쪽 화살표[L] 21"/>
          <p:cNvSpPr/>
          <p:nvPr/>
        </p:nvSpPr>
        <p:spPr>
          <a:xfrm>
            <a:off x="8040216" y="17728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왼쪽 화살표[L] 22"/>
          <p:cNvSpPr/>
          <p:nvPr/>
        </p:nvSpPr>
        <p:spPr>
          <a:xfrm>
            <a:off x="8040215" y="342900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왼쪽 화살표[L] 23"/>
          <p:cNvSpPr/>
          <p:nvPr/>
        </p:nvSpPr>
        <p:spPr>
          <a:xfrm>
            <a:off x="8040216" y="400506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6" name="왼쪽 화살표[L] 25"/>
          <p:cNvSpPr/>
          <p:nvPr/>
        </p:nvSpPr>
        <p:spPr>
          <a:xfrm>
            <a:off x="7968208" y="55892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회원가입을 원하는 사용자가 주소를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주소가  상세주소로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56</a:t>
            </a:r>
          </a:p>
        </p:txBody>
      </p:sp>
      <p:pic>
        <p:nvPicPr>
          <p:cNvPr id="30" name="그림 29"/>
          <p:cNvPicPr>
            <a:picLocks noChangeAspect="1"/>
          </p:cNvPicPr>
          <p:nvPr/>
        </p:nvPicPr>
        <p:blipFill rotWithShape="1">
          <a:blip r:embed="rId2"/>
          <a:stretch>
            <a:fillRect/>
          </a:stretch>
        </p:blipFill>
        <p:spPr>
          <a:xfrm>
            <a:off x="0" y="692696"/>
            <a:ext cx="8472264" cy="4968552"/>
          </a:xfrm>
          <a:prstGeom prst="rect">
            <a:avLst/>
          </a:prstGeom>
        </p:spPr>
      </p:pic>
      <p:sp>
        <p:nvSpPr>
          <p:cNvPr id="31" name="왼쪽 화살표[L] 30"/>
          <p:cNvSpPr/>
          <p:nvPr/>
        </p:nvSpPr>
        <p:spPr>
          <a:xfrm>
            <a:off x="6312024" y="7647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로그아웃 하는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로그아웃을 누르면 로그아웃이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57</a:t>
            </a:r>
          </a:p>
        </p:txBody>
      </p:sp>
      <p:pic>
        <p:nvPicPr>
          <p:cNvPr id="11" name="그림 10"/>
          <p:cNvPicPr>
            <a:picLocks noChangeAspect="1"/>
          </p:cNvPicPr>
          <p:nvPr/>
        </p:nvPicPr>
        <p:blipFill rotWithShape="1">
          <a:blip r:embed="rId2"/>
          <a:stretch>
            <a:fillRect/>
          </a:stretch>
        </p:blipFill>
        <p:spPr>
          <a:xfrm>
            <a:off x="0" y="692696"/>
            <a:ext cx="8544272" cy="5852160"/>
          </a:xfrm>
          <a:prstGeom prst="rect">
            <a:avLst/>
          </a:prstGeom>
        </p:spPr>
      </p:pic>
      <p:sp>
        <p:nvSpPr>
          <p:cNvPr id="16" name="왼쪽 화살표[L] 15"/>
          <p:cNvSpPr/>
          <p:nvPr/>
        </p:nvSpPr>
        <p:spPr>
          <a:xfrm>
            <a:off x="6672064" y="342900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404error.jsp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이용중 에러가 날시 나오는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클릭시 메인페이지로 이동합니다</a:t>
                      </a:r>
                      <a:r>
                        <a:rPr lang="en-US" altLang="ko-KR" sz="850" b="0">
                          <a:latin typeface="+mn-ea"/>
                          <a:ea typeface="+mn-ea"/>
                          <a:cs typeface="+mn-cs"/>
                        </a:rPr>
                        <a:t>(page15)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58</a:t>
            </a:r>
          </a:p>
        </p:txBody>
      </p:sp>
      <p:pic>
        <p:nvPicPr>
          <p:cNvPr id="14" name="그림 13"/>
          <p:cNvPicPr>
            <a:picLocks noChangeAspect="1"/>
          </p:cNvPicPr>
          <p:nvPr/>
        </p:nvPicPr>
        <p:blipFill rotWithShape="1">
          <a:blip r:embed="rId2"/>
          <a:stretch>
            <a:fillRect/>
          </a:stretch>
        </p:blipFill>
        <p:spPr>
          <a:xfrm>
            <a:off x="0" y="1340768"/>
            <a:ext cx="8544272" cy="3825240"/>
          </a:xfrm>
          <a:prstGeom prst="rect">
            <a:avLst/>
          </a:prstGeom>
        </p:spPr>
      </p:pic>
      <p:sp>
        <p:nvSpPr>
          <p:cNvPr id="18" name="위쪽 화살표[U] 17"/>
          <p:cNvSpPr/>
          <p:nvPr/>
        </p:nvSpPr>
        <p:spPr>
          <a:xfrm>
            <a:off x="4007768" y="465313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아이디 </a:t>
            </a:r>
            <a:r>
              <a:rPr lang="en-US" altLang="ko-KR"/>
              <a:t>/ </a:t>
            </a:r>
            <a:r>
              <a:rPr lang="ko-KR" altLang="en-US"/>
              <a:t>비밀번호 찾기</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a:solidFill>
                            <a:schemeClr val="tx1"/>
                          </a:solidFill>
                        </a:rPr>
                        <a:t>findIdPw</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a:solidFill>
                            <a:schemeClr val="tx1"/>
                          </a:solidFill>
                        </a:rPr>
                        <a:t>아이디 </a:t>
                      </a:r>
                      <a:r>
                        <a:rPr lang="en-US" altLang="ko-KR" sz="1000" b="1">
                          <a:solidFill>
                            <a:schemeClr val="tx1"/>
                          </a:solidFill>
                        </a:rPr>
                        <a:t>/ </a:t>
                      </a:r>
                      <a:r>
                        <a:rPr lang="ko-KR" altLang="en-US" sz="1000" b="1">
                          <a:solidFill>
                            <a:schemeClr val="tx1"/>
                          </a:solidFill>
                        </a:rPr>
                        <a:t>비밀번호 찾기</a:t>
                      </a:r>
                      <a:endParaRPr lang="en-US" altLang="ko-KR"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7</a:t>
            </a:fld>
            <a:endParaRPr lang="en-US" altLang="en-US" sz="900"/>
          </a:p>
        </p:txBody>
      </p:sp>
      <p:sp>
        <p:nvSpPr>
          <p:cNvPr id="59" name="순서도: 문서 58"/>
          <p:cNvSpPr/>
          <p:nvPr/>
        </p:nvSpPr>
        <p:spPr>
          <a:xfrm>
            <a:off x="6096000" y="219004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findIdpw.jsp</a:t>
            </a:r>
            <a:endParaRPr lang="ko-KR" altLang="en-US" sz="900">
              <a:solidFill>
                <a:schemeClr val="tx1"/>
              </a:solidFill>
            </a:endParaRPr>
          </a:p>
        </p:txBody>
      </p:sp>
      <p:sp>
        <p:nvSpPr>
          <p:cNvPr id="60" name="순서도: 처리 59"/>
          <p:cNvSpPr/>
          <p:nvPr/>
        </p:nvSpPr>
        <p:spPr>
          <a:xfrm>
            <a:off x="4069957" y="323797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아이디 찾기</a:t>
            </a:r>
          </a:p>
        </p:txBody>
      </p:sp>
      <p:cxnSp>
        <p:nvCxnSpPr>
          <p:cNvPr id="62" name="직선 화살표 연결선 61"/>
          <p:cNvCxnSpPr>
            <a:endCxn id="60" idx="0"/>
          </p:cNvCxnSpPr>
          <p:nvPr/>
        </p:nvCxnSpPr>
        <p:spPr>
          <a:xfrm>
            <a:off x="4582025" y="30313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584943" y="353700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053932" y="2713679"/>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72" name="직선 화살표 연결선 71"/>
          <p:cNvCxnSpPr/>
          <p:nvPr/>
        </p:nvCxnSpPr>
        <p:spPr>
          <a:xfrm>
            <a:off x="4603457" y="406673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650463" y="4611818"/>
            <a:ext cx="351378" cy="215444"/>
          </a:xfrm>
          <a:prstGeom prst="rect">
            <a:avLst/>
          </a:prstGeom>
        </p:spPr>
        <p:txBody>
          <a:bodyPr wrap="none">
            <a:spAutoFit/>
          </a:bodyPr>
          <a:lstStyle/>
          <a:p>
            <a:pPr lvl="0">
              <a:defRPr/>
            </a:pPr>
            <a:r>
              <a:rPr lang="en-US" altLang="ko-KR" sz="800"/>
              <a:t>YES</a:t>
            </a:r>
            <a:endParaRPr lang="ko-KR" altLang="en-US" sz="800"/>
          </a:p>
        </p:txBody>
      </p:sp>
      <p:sp>
        <p:nvSpPr>
          <p:cNvPr id="75" name="순서도: 처리 74"/>
          <p:cNvSpPr/>
          <p:nvPr/>
        </p:nvSpPr>
        <p:spPr>
          <a:xfrm>
            <a:off x="4060921" y="375178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findId()</a:t>
            </a:r>
            <a:endParaRPr lang="ko-KR" altLang="en-US" sz="900">
              <a:solidFill>
                <a:schemeClr val="tx1"/>
              </a:solidFill>
            </a:endParaRPr>
          </a:p>
        </p:txBody>
      </p:sp>
      <p:sp>
        <p:nvSpPr>
          <p:cNvPr id="79" name="순서도: 처리 78"/>
          <p:cNvSpPr/>
          <p:nvPr/>
        </p:nvSpPr>
        <p:spPr>
          <a:xfrm>
            <a:off x="4053933" y="4284331"/>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UserFindIdOkAction.java</a:t>
            </a:r>
            <a:endParaRPr lang="ko-KR" altLang="en-US" sz="900">
              <a:solidFill>
                <a:schemeClr val="tx1"/>
              </a:solidFill>
            </a:endParaRPr>
          </a:p>
        </p:txBody>
      </p:sp>
      <p:cxnSp>
        <p:nvCxnSpPr>
          <p:cNvPr id="82" name="연결선: 꺾임 81"/>
          <p:cNvCxnSpPr>
            <a:stCxn id="79" idx="1"/>
            <a:endCxn id="66" idx="2"/>
          </p:cNvCxnSpPr>
          <p:nvPr/>
        </p:nvCxnSpPr>
        <p:spPr>
          <a:xfrm rot="10800000" flipH="1">
            <a:off x="4053932" y="2863194"/>
            <a:ext cx="104015" cy="1579971"/>
          </a:xfrm>
          <a:prstGeom prst="bentConnector3">
            <a:avLst>
              <a:gd name="adj1" fmla="val -98244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395588" y="4494275"/>
            <a:ext cx="343364" cy="215444"/>
          </a:xfrm>
          <a:prstGeom prst="rect">
            <a:avLst/>
          </a:prstGeom>
        </p:spPr>
        <p:txBody>
          <a:bodyPr wrap="none">
            <a:spAutoFit/>
          </a:bodyPr>
          <a:lstStyle/>
          <a:p>
            <a:pPr lvl="0">
              <a:defRPr/>
            </a:pPr>
            <a:r>
              <a:rPr lang="en-US" altLang="ko-KR" sz="800"/>
              <a:t>NO</a:t>
            </a:r>
            <a:endParaRPr lang="ko-KR" altLang="en-US" sz="800"/>
          </a:p>
        </p:txBody>
      </p:sp>
      <p:pic>
        <p:nvPicPr>
          <p:cNvPr id="119" name="그림 118" descr="모니터, 컴퓨터이(가) 표시된 사진  자동 생성된 설명"/>
          <p:cNvPicPr>
            <a:picLocks noChangeAspect="1"/>
          </p:cNvPicPr>
          <p:nvPr/>
        </p:nvPicPr>
        <p:blipFill rotWithShape="1">
          <a:blip r:embed="rId2"/>
          <a:stretch>
            <a:fillRect/>
          </a:stretch>
        </p:blipFill>
        <p:spPr>
          <a:xfrm>
            <a:off x="5529093" y="3584728"/>
            <a:ext cx="611352" cy="611352"/>
          </a:xfrm>
          <a:prstGeom prst="rect">
            <a:avLst/>
          </a:prstGeom>
        </p:spPr>
      </p:pic>
      <p:sp>
        <p:nvSpPr>
          <p:cNvPr id="120" name="직사각형 119"/>
          <p:cNvSpPr/>
          <p:nvPr/>
        </p:nvSpPr>
        <p:spPr>
          <a:xfrm>
            <a:off x="5422872" y="4073299"/>
            <a:ext cx="881248" cy="230832"/>
          </a:xfrm>
          <a:prstGeom prst="rect">
            <a:avLst/>
          </a:prstGeom>
        </p:spPr>
        <p:txBody>
          <a:bodyPr wrap="square">
            <a:spAutoFit/>
          </a:bodyPr>
          <a:lstStyle/>
          <a:p>
            <a:pPr lvl="0">
              <a:defRPr/>
            </a:pPr>
            <a:r>
              <a:rPr lang="en-US" altLang="ko-KR" sz="900"/>
              <a:t>TABLE_USER</a:t>
            </a:r>
          </a:p>
        </p:txBody>
      </p:sp>
      <p:cxnSp>
        <p:nvCxnSpPr>
          <p:cNvPr id="127" name="직선 화살표 연결선 126"/>
          <p:cNvCxnSpPr/>
          <p:nvPr/>
        </p:nvCxnSpPr>
        <p:spPr>
          <a:xfrm>
            <a:off x="4611831" y="46075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197564" y="3840528"/>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192106" y="3966064"/>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63064" y="3681480"/>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4" name="순서도: 수행의 시작/종료 3"/>
          <p:cNvSpPr/>
          <p:nvPr/>
        </p:nvSpPr>
        <p:spPr>
          <a:xfrm>
            <a:off x="2854123" y="3952948"/>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3" name="직사각형 42"/>
          <p:cNvSpPr/>
          <p:nvPr/>
        </p:nvSpPr>
        <p:spPr>
          <a:xfrm>
            <a:off x="5067444" y="272890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NAME</a:t>
            </a:r>
          </a:p>
          <a:p>
            <a:pPr lvl="0">
              <a:defRPr/>
            </a:pPr>
            <a:r>
              <a:rPr lang="en-US" altLang="ko-KR" sz="900"/>
              <a:t>   - EMAIL</a:t>
            </a:r>
          </a:p>
        </p:txBody>
      </p:sp>
      <p:sp>
        <p:nvSpPr>
          <p:cNvPr id="46" name="순서도: 처리 45"/>
          <p:cNvSpPr/>
          <p:nvPr/>
        </p:nvSpPr>
        <p:spPr>
          <a:xfrm>
            <a:off x="3821382" y="4808221"/>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47" name="순서도: 수행의 시작/종료 46"/>
          <p:cNvSpPr/>
          <p:nvPr/>
        </p:nvSpPr>
        <p:spPr>
          <a:xfrm>
            <a:off x="4316289" y="508799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9" name="순서도: 처리 48"/>
          <p:cNvSpPr/>
          <p:nvPr/>
        </p:nvSpPr>
        <p:spPr>
          <a:xfrm>
            <a:off x="8116373" y="3231843"/>
            <a:ext cx="121998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임시 비밀번호 발급</a:t>
            </a:r>
          </a:p>
        </p:txBody>
      </p:sp>
      <p:cxnSp>
        <p:nvCxnSpPr>
          <p:cNvPr id="50" name="직선 화살표 연결선 49"/>
          <p:cNvCxnSpPr>
            <a:endCxn id="49" idx="0"/>
          </p:cNvCxnSpPr>
          <p:nvPr/>
        </p:nvCxnSpPr>
        <p:spPr>
          <a:xfrm>
            <a:off x="8726367" y="302521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8699469" y="35370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순서도: 데이터 51"/>
          <p:cNvSpPr/>
          <p:nvPr/>
        </p:nvSpPr>
        <p:spPr>
          <a:xfrm>
            <a:off x="8168458" y="2713680"/>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54" name="직선 화살표 연결선 53"/>
          <p:cNvCxnSpPr/>
          <p:nvPr/>
        </p:nvCxnSpPr>
        <p:spPr>
          <a:xfrm>
            <a:off x="8717983" y="40667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8204874" y="4607544"/>
            <a:ext cx="351378" cy="215444"/>
          </a:xfrm>
          <a:prstGeom prst="rect">
            <a:avLst/>
          </a:prstGeom>
        </p:spPr>
        <p:txBody>
          <a:bodyPr wrap="none">
            <a:spAutoFit/>
          </a:bodyPr>
          <a:lstStyle/>
          <a:p>
            <a:pPr lvl="0">
              <a:defRPr/>
            </a:pPr>
            <a:r>
              <a:rPr lang="en-US" altLang="ko-KR" sz="800"/>
              <a:t>YES</a:t>
            </a:r>
            <a:endParaRPr lang="ko-KR" altLang="en-US" sz="800"/>
          </a:p>
        </p:txBody>
      </p:sp>
      <p:sp>
        <p:nvSpPr>
          <p:cNvPr id="56" name="순서도: 처리 55"/>
          <p:cNvSpPr/>
          <p:nvPr/>
        </p:nvSpPr>
        <p:spPr>
          <a:xfrm>
            <a:off x="8175447" y="375178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findPw()</a:t>
            </a:r>
            <a:endParaRPr lang="ko-KR" altLang="en-US" sz="900">
              <a:solidFill>
                <a:schemeClr val="tx1"/>
              </a:solidFill>
            </a:endParaRPr>
          </a:p>
        </p:txBody>
      </p:sp>
      <p:sp>
        <p:nvSpPr>
          <p:cNvPr id="57" name="순서도: 처리 56"/>
          <p:cNvSpPr/>
          <p:nvPr/>
        </p:nvSpPr>
        <p:spPr>
          <a:xfrm>
            <a:off x="8168459" y="4284332"/>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UserFindPwOkAction.java</a:t>
            </a:r>
            <a:endParaRPr lang="ko-KR" altLang="en-US" sz="900">
              <a:solidFill>
                <a:schemeClr val="tx1"/>
              </a:solidFill>
            </a:endParaRPr>
          </a:p>
        </p:txBody>
      </p:sp>
      <p:cxnSp>
        <p:nvCxnSpPr>
          <p:cNvPr id="58" name="연결선: 꺾임 57"/>
          <p:cNvCxnSpPr>
            <a:stCxn id="57" idx="3"/>
            <a:endCxn id="52" idx="5"/>
          </p:cNvCxnSpPr>
          <p:nvPr/>
        </p:nvCxnSpPr>
        <p:spPr>
          <a:xfrm flipH="1" flipV="1">
            <a:off x="9104603" y="2863194"/>
            <a:ext cx="71966" cy="1579971"/>
          </a:xfrm>
          <a:prstGeom prst="bentConnector3">
            <a:avLst>
              <a:gd name="adj1" fmla="val -123730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9505859" y="4488262"/>
            <a:ext cx="343364" cy="215444"/>
          </a:xfrm>
          <a:prstGeom prst="rect">
            <a:avLst/>
          </a:prstGeom>
        </p:spPr>
        <p:txBody>
          <a:bodyPr wrap="none">
            <a:spAutoFit/>
          </a:bodyPr>
          <a:lstStyle/>
          <a:p>
            <a:pPr lvl="0">
              <a:defRPr/>
            </a:pPr>
            <a:r>
              <a:rPr lang="en-US" altLang="ko-KR" sz="800"/>
              <a:t>NO</a:t>
            </a:r>
            <a:endParaRPr lang="ko-KR" altLang="en-US" sz="800"/>
          </a:p>
        </p:txBody>
      </p:sp>
      <p:cxnSp>
        <p:nvCxnSpPr>
          <p:cNvPr id="67" name="직선 화살표 연결선 66"/>
          <p:cNvCxnSpPr/>
          <p:nvPr/>
        </p:nvCxnSpPr>
        <p:spPr>
          <a:xfrm>
            <a:off x="8726357" y="46075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1" name="순서도: 처리 70"/>
          <p:cNvSpPr/>
          <p:nvPr/>
        </p:nvSpPr>
        <p:spPr>
          <a:xfrm>
            <a:off x="9500058" y="3681480"/>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73" name="순서도: 수행의 시작/종료 72"/>
          <p:cNvSpPr/>
          <p:nvPr/>
        </p:nvSpPr>
        <p:spPr>
          <a:xfrm>
            <a:off x="9891693" y="396606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6" name="직사각형 75"/>
          <p:cNvSpPr/>
          <p:nvPr/>
        </p:nvSpPr>
        <p:spPr>
          <a:xfrm>
            <a:off x="6923754" y="273977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EMAIL</a:t>
            </a:r>
          </a:p>
        </p:txBody>
      </p:sp>
      <p:sp>
        <p:nvSpPr>
          <p:cNvPr id="77" name="순서도: 처리 76"/>
          <p:cNvSpPr/>
          <p:nvPr/>
        </p:nvSpPr>
        <p:spPr>
          <a:xfrm>
            <a:off x="7935908" y="4808222"/>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78" name="순서도: 수행의 시작/종료 77"/>
          <p:cNvSpPr/>
          <p:nvPr/>
        </p:nvSpPr>
        <p:spPr>
          <a:xfrm>
            <a:off x="8430815" y="508799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80" name="연결선: 꺾임 79"/>
          <p:cNvCxnSpPr>
            <a:stCxn id="59" idx="1"/>
            <a:endCxn id="66" idx="1"/>
          </p:cNvCxnSpPr>
          <p:nvPr/>
        </p:nvCxnSpPr>
        <p:spPr>
          <a:xfrm rot="10800000" flipV="1">
            <a:off x="4574014" y="2348879"/>
            <a:ext cx="1521987" cy="364799"/>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연결선: 꺾임 80"/>
          <p:cNvCxnSpPr>
            <a:stCxn id="59" idx="3"/>
            <a:endCxn id="52" idx="1"/>
          </p:cNvCxnSpPr>
          <p:nvPr/>
        </p:nvCxnSpPr>
        <p:spPr>
          <a:xfrm>
            <a:off x="7104112" y="2348880"/>
            <a:ext cx="1584427" cy="364800"/>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6" name="그림 85" descr="모니터, 컴퓨터이(가) 표시된 사진  자동 생성된 설명"/>
          <p:cNvPicPr>
            <a:picLocks noChangeAspect="1"/>
          </p:cNvPicPr>
          <p:nvPr/>
        </p:nvPicPr>
        <p:blipFill rotWithShape="1">
          <a:blip r:embed="rId2"/>
          <a:stretch>
            <a:fillRect/>
          </a:stretch>
        </p:blipFill>
        <p:spPr>
          <a:xfrm>
            <a:off x="7032374" y="3584728"/>
            <a:ext cx="611352" cy="611352"/>
          </a:xfrm>
          <a:prstGeom prst="rect">
            <a:avLst/>
          </a:prstGeom>
        </p:spPr>
      </p:pic>
      <p:sp>
        <p:nvSpPr>
          <p:cNvPr id="87" name="직사각형 86"/>
          <p:cNvSpPr/>
          <p:nvPr/>
        </p:nvSpPr>
        <p:spPr>
          <a:xfrm>
            <a:off x="6926800" y="4073299"/>
            <a:ext cx="881248" cy="230832"/>
          </a:xfrm>
          <a:prstGeom prst="rect">
            <a:avLst/>
          </a:prstGeom>
        </p:spPr>
        <p:txBody>
          <a:bodyPr wrap="square">
            <a:spAutoFit/>
          </a:bodyPr>
          <a:lstStyle/>
          <a:p>
            <a:pPr lvl="0">
              <a:defRPr/>
            </a:pPr>
            <a:r>
              <a:rPr lang="en-US" altLang="ko-KR" sz="900"/>
              <a:t>TABLE_USER</a:t>
            </a:r>
          </a:p>
        </p:txBody>
      </p:sp>
      <p:cxnSp>
        <p:nvCxnSpPr>
          <p:cNvPr id="88" name="직선 화살표 연결선 87"/>
          <p:cNvCxnSpPr/>
          <p:nvPr/>
        </p:nvCxnSpPr>
        <p:spPr>
          <a:xfrm>
            <a:off x="7730127" y="3868954"/>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p:nvPr/>
        </p:nvCxnSpPr>
        <p:spPr>
          <a:xfrm flipH="1">
            <a:off x="7724669" y="3994490"/>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789499">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2449857">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STEP 1. </a:t>
                      </a:r>
                      <a:r>
                        <a:rPr lang="ko-KR" altLang="en-US" sz="1000" b="1">
                          <a:solidFill>
                            <a:schemeClr val="tx1"/>
                          </a:solidFill>
                        </a:rPr>
                        <a:t>마이페이지 리스트</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STEP 2. </a:t>
                      </a:r>
                      <a:r>
                        <a:rPr lang="ko-KR" altLang="en-US" sz="1000" b="1">
                          <a:solidFill>
                            <a:schemeClr val="tx1"/>
                          </a:solidFill>
                        </a:rPr>
                        <a:t>포인트 충전소</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STEP 3. </a:t>
                      </a:r>
                      <a:r>
                        <a:rPr lang="ko-KR" altLang="en-US" sz="1000" b="1">
                          <a:solidFill>
                            <a:schemeClr val="tx1"/>
                          </a:solidFill>
                        </a:rPr>
                        <a:t>충전</a:t>
                      </a:r>
                      <a:r>
                        <a:rPr lang="en-US" altLang="ko-KR" sz="1000" b="1">
                          <a:solidFill>
                            <a:schemeClr val="tx1"/>
                          </a:solidFill>
                        </a:rPr>
                        <a:t>/</a:t>
                      </a:r>
                      <a:r>
                        <a:rPr lang="ko-KR" altLang="en-US" sz="1000" b="1">
                          <a:solidFill>
                            <a:schemeClr val="tx1"/>
                          </a:solidFill>
                        </a:rPr>
                        <a:t>사용 내역</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8</a:t>
            </a:fld>
            <a:endParaRPr lang="en-US" altLang="en-US" sz="900"/>
          </a:p>
        </p:txBody>
      </p:sp>
      <p:sp>
        <p:nvSpPr>
          <p:cNvPr id="59" name="순서도: 문서 58"/>
          <p:cNvSpPr/>
          <p:nvPr/>
        </p:nvSpPr>
        <p:spPr>
          <a:xfrm>
            <a:off x="2629193" y="230403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header</a:t>
            </a:r>
            <a:endParaRPr lang="ko-KR" altLang="en-US" sz="900">
              <a:solidFill>
                <a:schemeClr val="tx1"/>
              </a:solidFill>
            </a:endParaRPr>
          </a:p>
        </p:txBody>
      </p:sp>
      <p:sp>
        <p:nvSpPr>
          <p:cNvPr id="60" name="순서도: 문서 59"/>
          <p:cNvSpPr/>
          <p:nvPr/>
        </p:nvSpPr>
        <p:spPr>
          <a:xfrm>
            <a:off x="4789433" y="230403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sideBar</a:t>
            </a:r>
            <a:endParaRPr lang="ko-KR" altLang="en-US" sz="900">
              <a:solidFill>
                <a:schemeClr val="tx1"/>
              </a:solidFill>
            </a:endParaRPr>
          </a:p>
        </p:txBody>
      </p:sp>
      <p:sp>
        <p:nvSpPr>
          <p:cNvPr id="62" name="순서도: 처리 61"/>
          <p:cNvSpPr/>
          <p:nvPr/>
        </p:nvSpPr>
        <p:spPr>
          <a:xfrm>
            <a:off x="3693289" y="278158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마이페이지</a:t>
            </a:r>
          </a:p>
        </p:txBody>
      </p:sp>
      <p:sp>
        <p:nvSpPr>
          <p:cNvPr id="67" name="순서도: 문서 66"/>
          <p:cNvSpPr/>
          <p:nvPr/>
        </p:nvSpPr>
        <p:spPr>
          <a:xfrm>
            <a:off x="3701301" y="330423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myPage_list.jsp</a:t>
            </a:r>
            <a:endParaRPr lang="ko-KR" altLang="en-US" sz="900">
              <a:solidFill>
                <a:schemeClr val="tx1"/>
              </a:solidFill>
            </a:endParaRPr>
          </a:p>
        </p:txBody>
      </p:sp>
      <p:cxnSp>
        <p:nvCxnSpPr>
          <p:cNvPr id="69" name="연결선: 꺾임 68"/>
          <p:cNvCxnSpPr>
            <a:stCxn id="59" idx="2"/>
            <a:endCxn id="62" idx="1"/>
          </p:cNvCxnSpPr>
          <p:nvPr/>
        </p:nvCxnSpPr>
        <p:spPr>
          <a:xfrm rot="16200000" flipH="1">
            <a:off x="3243415" y="2490538"/>
            <a:ext cx="339709" cy="560040"/>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p:cNvCxnSpPr>
            <a:stCxn id="60" idx="2"/>
            <a:endCxn id="62" idx="3"/>
          </p:cNvCxnSpPr>
          <p:nvPr/>
        </p:nvCxnSpPr>
        <p:spPr>
          <a:xfrm rot="5400000">
            <a:off x="4835603" y="2482526"/>
            <a:ext cx="339709" cy="57606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p:cNvCxnSpPr/>
          <p:nvPr/>
        </p:nvCxnSpPr>
        <p:spPr>
          <a:xfrm>
            <a:off x="4205357" y="30992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5345282" y="2558185"/>
            <a:ext cx="1024136" cy="1200329"/>
          </a:xfrm>
          <a:prstGeom prst="rect">
            <a:avLst/>
          </a:prstGeom>
        </p:spPr>
        <p:txBody>
          <a:bodyPr wrap="square">
            <a:spAutoFit/>
          </a:bodyPr>
          <a:lstStyle/>
          <a:p>
            <a:pPr lvl="0">
              <a:defRPr/>
            </a:pPr>
            <a:r>
              <a:rPr lang="ko-KR" altLang="en-US" sz="900"/>
              <a:t>사이드바 </a:t>
            </a:r>
          </a:p>
          <a:p>
            <a:pPr lvl="0">
              <a:defRPr/>
            </a:pPr>
            <a:r>
              <a:rPr lang="en-US" altLang="ko-KR" sz="900"/>
              <a:t>- </a:t>
            </a:r>
            <a:r>
              <a:rPr lang="ko-KR" altLang="en-US" sz="900"/>
              <a:t>내 포인트</a:t>
            </a:r>
          </a:p>
          <a:p>
            <a:pPr lvl="0">
              <a:defRPr/>
            </a:pPr>
            <a:r>
              <a:rPr lang="en-US" altLang="ko-KR" sz="900"/>
              <a:t>- </a:t>
            </a:r>
            <a:r>
              <a:rPr lang="ko-KR" altLang="en-US" sz="900"/>
              <a:t>메인 </a:t>
            </a:r>
          </a:p>
          <a:p>
            <a:pPr lvl="0">
              <a:defRPr/>
            </a:pPr>
            <a:r>
              <a:rPr lang="en-US" altLang="ko-KR" sz="900"/>
              <a:t>- </a:t>
            </a:r>
            <a:r>
              <a:rPr lang="ko-KR" altLang="en-US" sz="900"/>
              <a:t>로그아웃 </a:t>
            </a:r>
          </a:p>
          <a:p>
            <a:pPr lvl="0">
              <a:defRPr/>
            </a:pPr>
            <a:r>
              <a:rPr lang="en-US" altLang="ko-KR" sz="900"/>
              <a:t>- </a:t>
            </a:r>
            <a:r>
              <a:rPr lang="ko-KR" altLang="en-US" sz="900"/>
              <a:t>마이페이지</a:t>
            </a:r>
          </a:p>
          <a:p>
            <a:pPr lvl="0">
              <a:defRPr/>
            </a:pPr>
            <a:r>
              <a:rPr lang="en-US" altLang="ko-KR" sz="900"/>
              <a:t>- </a:t>
            </a:r>
            <a:r>
              <a:rPr lang="ko-KR" altLang="en-US" sz="900"/>
              <a:t>진행 이벤트</a:t>
            </a:r>
          </a:p>
          <a:p>
            <a:pPr lvl="0">
              <a:defRPr/>
            </a:pPr>
            <a:r>
              <a:rPr lang="en-US" altLang="ko-KR" sz="900"/>
              <a:t>- </a:t>
            </a:r>
            <a:r>
              <a:rPr lang="ko-KR" altLang="en-US" sz="900"/>
              <a:t>자유 게시판</a:t>
            </a:r>
          </a:p>
          <a:p>
            <a:pPr lvl="0">
              <a:defRPr/>
            </a:pPr>
            <a:r>
              <a:rPr lang="en-US" altLang="ko-KR" sz="900"/>
              <a:t>- </a:t>
            </a:r>
            <a:r>
              <a:rPr lang="ko-KR" altLang="en-US" sz="900"/>
              <a:t>후기 게시판</a:t>
            </a:r>
            <a:endParaRPr lang="en-US" altLang="ko-KR" sz="900"/>
          </a:p>
        </p:txBody>
      </p:sp>
      <p:sp>
        <p:nvSpPr>
          <p:cNvPr id="75" name="순서도: 처리 74"/>
          <p:cNvSpPr/>
          <p:nvPr/>
        </p:nvSpPr>
        <p:spPr>
          <a:xfrm>
            <a:off x="2613169"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충전소</a:t>
            </a:r>
          </a:p>
        </p:txBody>
      </p:sp>
      <p:sp>
        <p:nvSpPr>
          <p:cNvPr id="83" name="순서도: 처리 82"/>
          <p:cNvSpPr/>
          <p:nvPr/>
        </p:nvSpPr>
        <p:spPr>
          <a:xfrm>
            <a:off x="4757385"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충전</a:t>
            </a:r>
            <a:r>
              <a:rPr lang="en-US" altLang="ko-KR" sz="900">
                <a:solidFill>
                  <a:schemeClr val="tx1"/>
                </a:solidFill>
              </a:rPr>
              <a:t>/</a:t>
            </a:r>
            <a:r>
              <a:rPr lang="ko-KR" altLang="en-US" sz="900">
                <a:solidFill>
                  <a:schemeClr val="tx1"/>
                </a:solidFill>
              </a:rPr>
              <a:t>사용 내역</a:t>
            </a:r>
          </a:p>
        </p:txBody>
      </p:sp>
      <p:sp>
        <p:nvSpPr>
          <p:cNvPr id="84" name="순서도: 처리 83"/>
          <p:cNvSpPr/>
          <p:nvPr/>
        </p:nvSpPr>
        <p:spPr>
          <a:xfrm>
            <a:off x="2613169" y="42723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글</a:t>
            </a:r>
          </a:p>
        </p:txBody>
      </p:sp>
      <p:sp>
        <p:nvSpPr>
          <p:cNvPr id="87" name="순서도: 처리 86"/>
          <p:cNvSpPr/>
          <p:nvPr/>
        </p:nvSpPr>
        <p:spPr>
          <a:xfrm>
            <a:off x="4748993" y="427072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댓글</a:t>
            </a:r>
          </a:p>
        </p:txBody>
      </p:sp>
      <p:sp>
        <p:nvSpPr>
          <p:cNvPr id="88" name="순서도: 처리 87"/>
          <p:cNvSpPr/>
          <p:nvPr/>
        </p:nvSpPr>
        <p:spPr>
          <a:xfrm>
            <a:off x="2613169" y="4769918"/>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회원정보 수정</a:t>
            </a:r>
          </a:p>
        </p:txBody>
      </p:sp>
      <p:sp>
        <p:nvSpPr>
          <p:cNvPr id="89" name="순서도: 처리 88"/>
          <p:cNvSpPr/>
          <p:nvPr/>
        </p:nvSpPr>
        <p:spPr>
          <a:xfrm>
            <a:off x="4757385" y="477298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sp>
        <p:nvSpPr>
          <p:cNvPr id="94" name="순서도: 연결자 93"/>
          <p:cNvSpPr/>
          <p:nvPr/>
        </p:nvSpPr>
        <p:spPr>
          <a:xfrm flipV="1">
            <a:off x="3063311" y="409871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5" name="직사각형 94"/>
          <p:cNvSpPr/>
          <p:nvPr/>
        </p:nvSpPr>
        <p:spPr>
          <a:xfrm>
            <a:off x="3123467" y="4044049"/>
            <a:ext cx="545621" cy="230832"/>
          </a:xfrm>
          <a:prstGeom prst="rect">
            <a:avLst/>
          </a:prstGeom>
        </p:spPr>
        <p:txBody>
          <a:bodyPr wrap="square">
            <a:spAutoFit/>
          </a:bodyPr>
          <a:lstStyle/>
          <a:p>
            <a:pPr lvl="0">
              <a:defRPr/>
            </a:pPr>
            <a:r>
              <a:rPr lang="en-US" altLang="ko-KR" sz="900"/>
              <a:t>step 2</a:t>
            </a:r>
          </a:p>
        </p:txBody>
      </p:sp>
      <p:sp>
        <p:nvSpPr>
          <p:cNvPr id="96" name="순서도: 연결자 95"/>
          <p:cNvSpPr/>
          <p:nvPr/>
        </p:nvSpPr>
        <p:spPr>
          <a:xfrm flipV="1">
            <a:off x="3063930" y="461920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7" name="직사각형 96"/>
          <p:cNvSpPr/>
          <p:nvPr/>
        </p:nvSpPr>
        <p:spPr>
          <a:xfrm>
            <a:off x="3124086" y="4564534"/>
            <a:ext cx="545621" cy="230832"/>
          </a:xfrm>
          <a:prstGeom prst="rect">
            <a:avLst/>
          </a:prstGeom>
        </p:spPr>
        <p:txBody>
          <a:bodyPr wrap="square">
            <a:spAutoFit/>
          </a:bodyPr>
          <a:lstStyle/>
          <a:p>
            <a:pPr lvl="0">
              <a:defRPr/>
            </a:pPr>
            <a:r>
              <a:rPr lang="en-US" altLang="ko-KR" sz="900"/>
              <a:t>step 4</a:t>
            </a:r>
          </a:p>
        </p:txBody>
      </p:sp>
      <p:sp>
        <p:nvSpPr>
          <p:cNvPr id="98" name="순서도: 연결자 97"/>
          <p:cNvSpPr/>
          <p:nvPr/>
        </p:nvSpPr>
        <p:spPr>
          <a:xfrm flipV="1">
            <a:off x="3071488" y="513154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9" name="직사각형 98"/>
          <p:cNvSpPr/>
          <p:nvPr/>
        </p:nvSpPr>
        <p:spPr>
          <a:xfrm>
            <a:off x="3131644" y="5076875"/>
            <a:ext cx="545621" cy="230832"/>
          </a:xfrm>
          <a:prstGeom prst="rect">
            <a:avLst/>
          </a:prstGeom>
        </p:spPr>
        <p:txBody>
          <a:bodyPr wrap="square">
            <a:spAutoFit/>
          </a:bodyPr>
          <a:lstStyle/>
          <a:p>
            <a:pPr lvl="0">
              <a:defRPr/>
            </a:pPr>
            <a:r>
              <a:rPr lang="en-US" altLang="ko-KR" sz="900"/>
              <a:t>step 6</a:t>
            </a:r>
          </a:p>
        </p:txBody>
      </p:sp>
      <p:sp>
        <p:nvSpPr>
          <p:cNvPr id="100" name="순서도: 연결자 99"/>
          <p:cNvSpPr/>
          <p:nvPr/>
        </p:nvSpPr>
        <p:spPr>
          <a:xfrm flipV="1">
            <a:off x="5217310" y="406695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p:cNvSpPr/>
          <p:nvPr/>
        </p:nvSpPr>
        <p:spPr>
          <a:xfrm>
            <a:off x="5277466" y="4012287"/>
            <a:ext cx="545621" cy="230832"/>
          </a:xfrm>
          <a:prstGeom prst="rect">
            <a:avLst/>
          </a:prstGeom>
        </p:spPr>
        <p:txBody>
          <a:bodyPr wrap="square">
            <a:spAutoFit/>
          </a:bodyPr>
          <a:lstStyle/>
          <a:p>
            <a:pPr lvl="0">
              <a:defRPr/>
            </a:pPr>
            <a:r>
              <a:rPr lang="en-US" altLang="ko-KR" sz="900"/>
              <a:t>step 3</a:t>
            </a:r>
          </a:p>
        </p:txBody>
      </p:sp>
      <p:sp>
        <p:nvSpPr>
          <p:cNvPr id="103" name="순서도: 연결자 102"/>
          <p:cNvSpPr/>
          <p:nvPr/>
        </p:nvSpPr>
        <p:spPr>
          <a:xfrm flipV="1">
            <a:off x="5216790" y="4615540"/>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4" name="직사각형 103"/>
          <p:cNvSpPr/>
          <p:nvPr/>
        </p:nvSpPr>
        <p:spPr>
          <a:xfrm>
            <a:off x="5276946" y="4560871"/>
            <a:ext cx="545621" cy="230832"/>
          </a:xfrm>
          <a:prstGeom prst="rect">
            <a:avLst/>
          </a:prstGeom>
        </p:spPr>
        <p:txBody>
          <a:bodyPr wrap="square">
            <a:spAutoFit/>
          </a:bodyPr>
          <a:lstStyle/>
          <a:p>
            <a:pPr lvl="0">
              <a:defRPr/>
            </a:pPr>
            <a:r>
              <a:rPr lang="en-US" altLang="ko-KR" sz="900"/>
              <a:t>step 5</a:t>
            </a:r>
          </a:p>
        </p:txBody>
      </p:sp>
      <p:sp>
        <p:nvSpPr>
          <p:cNvPr id="105" name="순서도: 연결자 104"/>
          <p:cNvSpPr/>
          <p:nvPr/>
        </p:nvSpPr>
        <p:spPr>
          <a:xfrm flipV="1">
            <a:off x="5224970" y="512659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6" name="직사각형 105"/>
          <p:cNvSpPr/>
          <p:nvPr/>
        </p:nvSpPr>
        <p:spPr>
          <a:xfrm>
            <a:off x="5285126" y="5071929"/>
            <a:ext cx="545621" cy="230832"/>
          </a:xfrm>
          <a:prstGeom prst="rect">
            <a:avLst/>
          </a:prstGeom>
        </p:spPr>
        <p:txBody>
          <a:bodyPr wrap="square">
            <a:spAutoFit/>
          </a:bodyPr>
          <a:lstStyle/>
          <a:p>
            <a:pPr lvl="0">
              <a:defRPr/>
            </a:pPr>
            <a:r>
              <a:rPr lang="en-US" altLang="ko-KR" sz="900"/>
              <a:t>step 7</a:t>
            </a:r>
          </a:p>
        </p:txBody>
      </p:sp>
      <p:cxnSp>
        <p:nvCxnSpPr>
          <p:cNvPr id="107" name="연결선: 꺾임 106"/>
          <p:cNvCxnSpPr>
            <a:stCxn id="67" idx="2"/>
            <a:endCxn id="75" idx="3"/>
          </p:cNvCxnSpPr>
          <p:nvPr/>
        </p:nvCxnSpPr>
        <p:spPr>
          <a:xfrm rot="5400000">
            <a:off x="3777889" y="3460313"/>
            <a:ext cx="286885"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67" idx="2"/>
            <a:endCxn id="84" idx="3"/>
          </p:cNvCxnSpPr>
          <p:nvPr/>
        </p:nvCxnSpPr>
        <p:spPr>
          <a:xfrm rot="5400000">
            <a:off x="3506206" y="3731996"/>
            <a:ext cx="830251"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연결선: 꺾임 109"/>
          <p:cNvCxnSpPr>
            <a:stCxn id="67" idx="2"/>
            <a:endCxn id="83" idx="1"/>
          </p:cNvCxnSpPr>
          <p:nvPr/>
        </p:nvCxnSpPr>
        <p:spPr>
          <a:xfrm rot="16200000" flipH="1">
            <a:off x="4337929" y="3468325"/>
            <a:ext cx="286885"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67" idx="2"/>
            <a:endCxn id="87" idx="1"/>
          </p:cNvCxnSpPr>
          <p:nvPr/>
        </p:nvCxnSpPr>
        <p:spPr>
          <a:xfrm rot="16200000" flipH="1">
            <a:off x="4062847" y="3743407"/>
            <a:ext cx="828656" cy="5436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연결선: 꺾임 112"/>
          <p:cNvCxnSpPr>
            <a:stCxn id="67" idx="2"/>
            <a:endCxn id="88" idx="3"/>
          </p:cNvCxnSpPr>
          <p:nvPr/>
        </p:nvCxnSpPr>
        <p:spPr>
          <a:xfrm rot="5400000">
            <a:off x="3257404" y="3980798"/>
            <a:ext cx="1327854"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연결선: 꺾임 116"/>
          <p:cNvCxnSpPr>
            <a:stCxn id="67" idx="2"/>
            <a:endCxn id="89" idx="1"/>
          </p:cNvCxnSpPr>
          <p:nvPr/>
        </p:nvCxnSpPr>
        <p:spPr>
          <a:xfrm rot="16200000" flipH="1">
            <a:off x="3815912" y="3990342"/>
            <a:ext cx="1330919"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8" name="순서도: 문서 117"/>
          <p:cNvSpPr/>
          <p:nvPr/>
        </p:nvSpPr>
        <p:spPr>
          <a:xfrm>
            <a:off x="6819200" y="231144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endParaRPr lang="ko-KR" altLang="en-US" sz="900">
              <a:solidFill>
                <a:schemeClr val="tx1"/>
              </a:solidFill>
            </a:endParaRPr>
          </a:p>
        </p:txBody>
      </p:sp>
      <p:sp>
        <p:nvSpPr>
          <p:cNvPr id="119" name="순서도: 처리 118"/>
          <p:cNvSpPr/>
          <p:nvPr/>
        </p:nvSpPr>
        <p:spPr>
          <a:xfrm>
            <a:off x="6844687" y="291748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a:t>
            </a:r>
          </a:p>
        </p:txBody>
      </p:sp>
      <p:cxnSp>
        <p:nvCxnSpPr>
          <p:cNvPr id="120" name="직선 화살표 연결선 119"/>
          <p:cNvCxnSpPr/>
          <p:nvPr/>
        </p:nvCxnSpPr>
        <p:spPr>
          <a:xfrm>
            <a:off x="7366963" y="2621705"/>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1" name="순서도: 처리 120"/>
          <p:cNvSpPr/>
          <p:nvPr/>
        </p:nvSpPr>
        <p:spPr>
          <a:xfrm>
            <a:off x="6817437" y="3753941"/>
            <a:ext cx="108293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IMP.request_pay()</a:t>
            </a:r>
            <a:endParaRPr lang="ko-KR" altLang="en-US" sz="900">
              <a:solidFill>
                <a:schemeClr val="tx1"/>
              </a:solidFill>
            </a:endParaRPr>
          </a:p>
        </p:txBody>
      </p:sp>
      <p:sp>
        <p:nvSpPr>
          <p:cNvPr id="124" name="순서도: 처리 123"/>
          <p:cNvSpPr/>
          <p:nvPr/>
        </p:nvSpPr>
        <p:spPr>
          <a:xfrm>
            <a:off x="6817436" y="4372030"/>
            <a:ext cx="120340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PointChargeAction.java</a:t>
            </a:r>
            <a:endParaRPr lang="ko-KR" altLang="en-US" sz="900">
              <a:solidFill>
                <a:schemeClr val="tx1"/>
              </a:solidFill>
            </a:endParaRPr>
          </a:p>
        </p:txBody>
      </p:sp>
      <p:cxnSp>
        <p:nvCxnSpPr>
          <p:cNvPr id="125" name="연결선: 꺾임 124"/>
          <p:cNvCxnSpPr>
            <a:stCxn id="121" idx="1"/>
            <a:endCxn id="119" idx="1"/>
          </p:cNvCxnSpPr>
          <p:nvPr/>
        </p:nvCxnSpPr>
        <p:spPr>
          <a:xfrm rot="10800000" flipH="1">
            <a:off x="6817437" y="3076318"/>
            <a:ext cx="27250" cy="836457"/>
          </a:xfrm>
          <a:prstGeom prst="bentConnector3">
            <a:avLst>
              <a:gd name="adj1" fmla="val -83889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6383921" y="3904753"/>
            <a:ext cx="448584" cy="236696"/>
          </a:xfrm>
          <a:prstGeom prst="rect">
            <a:avLst/>
          </a:prstGeom>
        </p:spPr>
        <p:txBody>
          <a:bodyPr wrap="square">
            <a:spAutoFit/>
          </a:bodyPr>
          <a:lstStyle/>
          <a:p>
            <a:pPr lvl="0">
              <a:defRPr/>
            </a:pPr>
            <a:r>
              <a:rPr lang="en-US" altLang="ko-KR" sz="900"/>
              <a:t>NO</a:t>
            </a:r>
          </a:p>
        </p:txBody>
      </p:sp>
      <p:sp>
        <p:nvSpPr>
          <p:cNvPr id="128" name="직사각형 127"/>
          <p:cNvSpPr/>
          <p:nvPr/>
        </p:nvSpPr>
        <p:spPr>
          <a:xfrm>
            <a:off x="7368796" y="4065260"/>
            <a:ext cx="448584" cy="236696"/>
          </a:xfrm>
          <a:prstGeom prst="rect">
            <a:avLst/>
          </a:prstGeom>
        </p:spPr>
        <p:txBody>
          <a:bodyPr wrap="square">
            <a:spAutoFit/>
          </a:bodyPr>
          <a:lstStyle/>
          <a:p>
            <a:pPr lvl="0">
              <a:defRPr/>
            </a:pPr>
            <a:r>
              <a:rPr lang="en-US" altLang="ko-KR" sz="900"/>
              <a:t>YES</a:t>
            </a:r>
          </a:p>
        </p:txBody>
      </p:sp>
      <p:cxnSp>
        <p:nvCxnSpPr>
          <p:cNvPr id="130" name="직선 화살표 연결선 129"/>
          <p:cNvCxnSpPr/>
          <p:nvPr/>
        </p:nvCxnSpPr>
        <p:spPr>
          <a:xfrm flipH="1">
            <a:off x="6576614" y="4560871"/>
            <a:ext cx="202289"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처리 135"/>
          <p:cNvSpPr/>
          <p:nvPr/>
        </p:nvSpPr>
        <p:spPr>
          <a:xfrm>
            <a:off x="6207073" y="3325676"/>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결제에 실패 하였습니다</a:t>
            </a:r>
            <a:r>
              <a:rPr lang="en-US" altLang="ko-KR" sz="600">
                <a:solidFill>
                  <a:schemeClr val="tx1"/>
                </a:solidFill>
              </a:rPr>
              <a:t>.</a:t>
            </a:r>
          </a:p>
          <a:p>
            <a:pPr algn="ctr">
              <a:defRPr/>
            </a:pPr>
            <a:r>
              <a:rPr lang="ko-KR" altLang="en-US" sz="600">
                <a:solidFill>
                  <a:schemeClr val="tx1"/>
                </a:solidFill>
              </a:rPr>
              <a:t>에러 내용 </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37" name="순서도: 수행의 시작/종료 136"/>
          <p:cNvSpPr/>
          <p:nvPr/>
        </p:nvSpPr>
        <p:spPr>
          <a:xfrm>
            <a:off x="6478052" y="352930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1" name="순서도: 처리 140"/>
          <p:cNvSpPr/>
          <p:nvPr/>
        </p:nvSpPr>
        <p:spPr>
          <a:xfrm>
            <a:off x="6817436" y="4990119"/>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감사합니다</a:t>
            </a:r>
            <a:r>
              <a:rPr lang="en-US" altLang="ko-KR" sz="600">
                <a:solidFill>
                  <a:schemeClr val="tx1"/>
                </a:solidFill>
              </a:rPr>
              <a:t>. </a:t>
            </a:r>
          </a:p>
          <a:p>
            <a:pPr algn="ctr">
              <a:defRPr/>
            </a:pPr>
            <a:r>
              <a:rPr lang="ko-KR" altLang="en-US" sz="600">
                <a:solidFill>
                  <a:schemeClr val="tx1"/>
                </a:solidFill>
              </a:rPr>
              <a:t>결제가 완료되었습니다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42" name="순서도: 수행의 시작/종료 141"/>
          <p:cNvSpPr/>
          <p:nvPr/>
        </p:nvSpPr>
        <p:spPr>
          <a:xfrm>
            <a:off x="7116359" y="5204646"/>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3" name="직사각형 142"/>
          <p:cNvSpPr/>
          <p:nvPr/>
        </p:nvSpPr>
        <p:spPr>
          <a:xfrm>
            <a:off x="6076740" y="4697997"/>
            <a:ext cx="1082929" cy="200055"/>
          </a:xfrm>
          <a:prstGeom prst="rect">
            <a:avLst/>
          </a:prstGeom>
        </p:spPr>
        <p:txBody>
          <a:bodyPr wrap="square">
            <a:spAutoFit/>
          </a:bodyPr>
          <a:lstStyle/>
          <a:p>
            <a:pPr lvl="0">
              <a:defRPr/>
            </a:pPr>
            <a:r>
              <a:rPr lang="en-US" altLang="ko-KR" sz="700"/>
              <a:t>TABLE_BOARD_POINT</a:t>
            </a:r>
          </a:p>
        </p:txBody>
      </p:sp>
      <p:sp>
        <p:nvSpPr>
          <p:cNvPr id="146" name="순서도: 문서 145"/>
          <p:cNvSpPr/>
          <p:nvPr/>
        </p:nvSpPr>
        <p:spPr>
          <a:xfrm>
            <a:off x="9261408" y="2986566"/>
            <a:ext cx="881248"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pointReceipt.jsp</a:t>
            </a:r>
            <a:endParaRPr lang="ko-KR" altLang="en-US" sz="900">
              <a:solidFill>
                <a:schemeClr val="tx1"/>
              </a:solidFill>
            </a:endParaRPr>
          </a:p>
        </p:txBody>
      </p:sp>
      <p:cxnSp>
        <p:nvCxnSpPr>
          <p:cNvPr id="148" name="연결선: 꺾임 147"/>
          <p:cNvCxnSpPr>
            <a:stCxn id="141" idx="2"/>
            <a:endCxn id="146" idx="1"/>
          </p:cNvCxnSpPr>
          <p:nvPr/>
        </p:nvCxnSpPr>
        <p:spPr>
          <a:xfrm rot="5400000" flipH="1" flipV="1">
            <a:off x="7218799" y="3285500"/>
            <a:ext cx="2182710" cy="1902507"/>
          </a:xfrm>
          <a:prstGeom prst="bentConnector4">
            <a:avLst>
              <a:gd name="adj1" fmla="val -10473"/>
              <a:gd name="adj2" fmla="val 7027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p:cNvSpPr/>
          <p:nvPr/>
        </p:nvSpPr>
        <p:spPr>
          <a:xfrm>
            <a:off x="9074640" y="3576838"/>
            <a:ext cx="121529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PointReceiptAction.java</a:t>
            </a:r>
            <a:endParaRPr lang="ko-KR" altLang="en-US" sz="900">
              <a:solidFill>
                <a:schemeClr val="tx1"/>
              </a:solidFill>
            </a:endParaRPr>
          </a:p>
        </p:txBody>
      </p:sp>
      <p:pic>
        <p:nvPicPr>
          <p:cNvPr id="154" name="그림 153" descr="모니터, 컴퓨터이(가) 표시된 사진  자동 생성된 설명"/>
          <p:cNvPicPr>
            <a:picLocks noChangeAspect="1"/>
          </p:cNvPicPr>
          <p:nvPr/>
        </p:nvPicPr>
        <p:blipFill rotWithShape="1">
          <a:blip r:embed="rId2"/>
          <a:stretch>
            <a:fillRect/>
          </a:stretch>
        </p:blipFill>
        <p:spPr>
          <a:xfrm>
            <a:off x="10254957" y="3950423"/>
            <a:ext cx="508417" cy="508417"/>
          </a:xfrm>
          <a:prstGeom prst="rect">
            <a:avLst/>
          </a:prstGeom>
        </p:spPr>
      </p:pic>
      <p:cxnSp>
        <p:nvCxnSpPr>
          <p:cNvPr id="156" name="직선 화살표 연결선 155"/>
          <p:cNvCxnSpPr/>
          <p:nvPr/>
        </p:nvCxnSpPr>
        <p:spPr>
          <a:xfrm>
            <a:off x="10053841" y="3946397"/>
            <a:ext cx="275584" cy="11281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7" name="직선 화살표 연결선 156"/>
          <p:cNvCxnSpPr/>
          <p:nvPr/>
        </p:nvCxnSpPr>
        <p:spPr>
          <a:xfrm flipH="1" flipV="1">
            <a:off x="10023101" y="4011994"/>
            <a:ext cx="274584" cy="1134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81" name="그림 180"/>
          <p:cNvPicPr>
            <a:picLocks noChangeAspect="1"/>
          </p:cNvPicPr>
          <p:nvPr/>
        </p:nvPicPr>
        <p:blipFill rotWithShape="1">
          <a:blip r:embed="rId3"/>
          <a:srcRect l="13420" t="13190" r="9390" b="26140"/>
          <a:stretch>
            <a:fillRect/>
          </a:stretch>
        </p:blipFill>
        <p:spPr>
          <a:xfrm>
            <a:off x="6279541" y="4476240"/>
            <a:ext cx="297073" cy="233485"/>
          </a:xfrm>
          <a:prstGeom prst="rect">
            <a:avLst/>
          </a:prstGeom>
        </p:spPr>
      </p:pic>
      <p:cxnSp>
        <p:nvCxnSpPr>
          <p:cNvPr id="196" name="직선 화살표 연결선 195"/>
          <p:cNvCxnSpPr/>
          <p:nvPr/>
        </p:nvCxnSpPr>
        <p:spPr>
          <a:xfrm>
            <a:off x="7378108" y="3253396"/>
            <a:ext cx="0" cy="48230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a:off x="7387592" y="407817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p:cNvCxnSpPr/>
          <p:nvPr/>
        </p:nvCxnSpPr>
        <p:spPr>
          <a:xfrm>
            <a:off x="7387954" y="4686657"/>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p:nvPr/>
        </p:nvCxnSpPr>
        <p:spPr>
          <a:xfrm>
            <a:off x="9700094" y="3287021"/>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직사각형 208"/>
          <p:cNvSpPr/>
          <p:nvPr/>
        </p:nvSpPr>
        <p:spPr>
          <a:xfrm>
            <a:off x="10007886" y="4353566"/>
            <a:ext cx="1067452" cy="200055"/>
          </a:xfrm>
          <a:prstGeom prst="rect">
            <a:avLst/>
          </a:prstGeom>
        </p:spPr>
        <p:txBody>
          <a:bodyPr wrap="square">
            <a:spAutoFit/>
          </a:bodyPr>
          <a:lstStyle/>
          <a:p>
            <a:pPr lvl="0">
              <a:defRPr/>
            </a:pPr>
            <a:r>
              <a:rPr lang="en-US" altLang="ko-KR" sz="700"/>
              <a:t>TABLE_BOARD_POINT</a:t>
            </a:r>
          </a:p>
        </p:txBody>
      </p:sp>
      <p:cxnSp>
        <p:nvCxnSpPr>
          <p:cNvPr id="214" name="직선 화살표 연결선 213"/>
          <p:cNvCxnSpPr/>
          <p:nvPr/>
        </p:nvCxnSpPr>
        <p:spPr>
          <a:xfrm>
            <a:off x="9702032" y="389918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5" name="순서도: 처리 214"/>
          <p:cNvSpPr/>
          <p:nvPr/>
        </p:nvSpPr>
        <p:spPr>
          <a:xfrm>
            <a:off x="9295904" y="4209471"/>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1" y="1700808"/>
          <a:ext cx="9794674" cy="3960440"/>
        </p:xfrm>
        <a:graphic>
          <a:graphicData uri="http://schemas.openxmlformats.org/drawingml/2006/table">
            <a:tbl>
              <a:tblPr>
                <a:tableStyleId>{5C22544A-7EE6-4342-B048-85BDC9FD1C3A}</a:tableStyleId>
              </a:tblPr>
              <a:tblGrid>
                <a:gridCol w="2421760">
                  <a:extLst>
                    <a:ext uri="{9D8B030D-6E8A-4147-A177-3AD203B41FA5}">
                      <a16:colId xmlns:a16="http://schemas.microsoft.com/office/drawing/2014/main" val="20000"/>
                    </a:ext>
                  </a:extLst>
                </a:gridCol>
                <a:gridCol w="2566544">
                  <a:extLst>
                    <a:ext uri="{9D8B030D-6E8A-4147-A177-3AD203B41FA5}">
                      <a16:colId xmlns:a16="http://schemas.microsoft.com/office/drawing/2014/main" val="20001"/>
                    </a:ext>
                  </a:extLst>
                </a:gridCol>
                <a:gridCol w="2492193">
                  <a:extLst>
                    <a:ext uri="{9D8B030D-6E8A-4147-A177-3AD203B41FA5}">
                      <a16:colId xmlns:a16="http://schemas.microsoft.com/office/drawing/2014/main" val="20002"/>
                    </a:ext>
                  </a:extLst>
                </a:gridCol>
                <a:gridCol w="2314177">
                  <a:extLst>
                    <a:ext uri="{9D8B030D-6E8A-4147-A177-3AD203B41FA5}">
                      <a16:colId xmlns:a16="http://schemas.microsoft.com/office/drawing/2014/main" val="20003"/>
                    </a:ext>
                  </a:extLst>
                </a:gridCol>
              </a:tblGrid>
              <a:tr h="342763">
                <a:tc>
                  <a:txBody>
                    <a:bodyPr/>
                    <a:lstStyle/>
                    <a:p>
                      <a:pPr algn="l" latinLnBrk="1">
                        <a:defRPr/>
                      </a:pPr>
                      <a:r>
                        <a:rPr lang="en-US" altLang="ko-KR" sz="1000" b="1">
                          <a:solidFill>
                            <a:schemeClr val="tx1"/>
                          </a:solidFill>
                        </a:rPr>
                        <a:t>STEP 4. </a:t>
                      </a:r>
                      <a:r>
                        <a:rPr lang="ko-KR" altLang="en-US" sz="1000" b="1">
                          <a:solidFill>
                            <a:schemeClr val="tx1"/>
                          </a:solidFill>
                        </a:rPr>
                        <a:t>내가 쓴 글</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5. </a:t>
                      </a:r>
                      <a:r>
                        <a:rPr lang="ko-KR" altLang="en-US" sz="1000" b="1">
                          <a:solidFill>
                            <a:schemeClr val="tx1"/>
                          </a:solidFill>
                        </a:rPr>
                        <a:t>내가 쓴 댓글</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 </a:t>
                      </a:r>
                      <a:r>
                        <a:rPr lang="ko-KR" altLang="en-US" sz="1000" b="1">
                          <a:solidFill>
                            <a:schemeClr val="tx1"/>
                          </a:solidFill>
                        </a:rPr>
                        <a:t>회원정보 수정</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6-1. </a:t>
                      </a:r>
                      <a:r>
                        <a:rPr lang="ko-KR" altLang="en-US" sz="1000" b="1">
                          <a:solidFill>
                            <a:schemeClr val="tx1"/>
                          </a:solidFill>
                        </a:rPr>
                        <a:t>이름 변경</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5" name="직사각형 84"/>
          <p:cNvSpPr/>
          <p:nvPr/>
        </p:nvSpPr>
        <p:spPr>
          <a:xfrm>
            <a:off x="1745623" y="3090492"/>
            <a:ext cx="434734" cy="215444"/>
          </a:xfrm>
          <a:prstGeom prst="rect">
            <a:avLst/>
          </a:prstGeom>
        </p:spPr>
        <p:txBody>
          <a:bodyPr wrap="none">
            <a:spAutoFit/>
          </a:bodyPr>
          <a:lstStyle/>
          <a:p>
            <a:pPr lvl="0">
              <a:defRPr/>
            </a:pPr>
            <a:r>
              <a:rPr lang="en-US" altLang="ko-KR" sz="800"/>
              <a:t>NULL</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9</a:t>
            </a:fld>
            <a:endParaRPr lang="en-US" altLang="en-US" sz="900"/>
          </a:p>
        </p:txBody>
      </p:sp>
      <p:sp>
        <p:nvSpPr>
          <p:cNvPr id="59" name="순서도: 문서 58"/>
          <p:cNvSpPr/>
          <p:nvPr/>
        </p:nvSpPr>
        <p:spPr>
          <a:xfrm>
            <a:off x="1919536" y="217067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myWrite.jsp</a:t>
            </a:r>
            <a:endParaRPr lang="ko-KR" altLang="en-US" sz="900">
              <a:solidFill>
                <a:schemeClr val="tx1"/>
              </a:solidFill>
            </a:endParaRPr>
          </a:p>
        </p:txBody>
      </p:sp>
      <p:sp>
        <p:nvSpPr>
          <p:cNvPr id="60" name="순서도: 처리 59"/>
          <p:cNvSpPr/>
          <p:nvPr/>
        </p:nvSpPr>
        <p:spPr>
          <a:xfrm>
            <a:off x="1809291" y="2678166"/>
            <a:ext cx="139459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UserBoardListOkAction.java</a:t>
            </a:r>
            <a:endParaRPr lang="ko-KR" altLang="en-US" sz="900">
              <a:solidFill>
                <a:schemeClr val="tx1"/>
              </a:solidFill>
            </a:endParaRPr>
          </a:p>
        </p:txBody>
      </p:sp>
      <p:cxnSp>
        <p:nvCxnSpPr>
          <p:cNvPr id="62" name="직선 화살표 연결선 61"/>
          <p:cNvCxnSpPr/>
          <p:nvPr/>
        </p:nvCxnSpPr>
        <p:spPr>
          <a:xfrm>
            <a:off x="2500339" y="24715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2500339" y="30069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순서도: 처리 66"/>
          <p:cNvSpPr/>
          <p:nvPr/>
        </p:nvSpPr>
        <p:spPr>
          <a:xfrm>
            <a:off x="2120825"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69" name="직선 화살표 연결선 68"/>
          <p:cNvCxnSpPr/>
          <p:nvPr/>
        </p:nvCxnSpPr>
        <p:spPr>
          <a:xfrm>
            <a:off x="2536490" y="3394103"/>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p:cNvCxnSpPr>
            <a:stCxn id="67" idx="1"/>
            <a:endCxn id="73" idx="0"/>
          </p:cNvCxnSpPr>
          <p:nvPr/>
        </p:nvCxnSpPr>
        <p:spPr>
          <a:xfrm rot="10800000" flipV="1">
            <a:off x="1854993" y="3305936"/>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525015" y="3517927"/>
            <a:ext cx="684803" cy="215444"/>
          </a:xfrm>
          <a:prstGeom prst="rect">
            <a:avLst/>
          </a:prstGeom>
        </p:spPr>
        <p:txBody>
          <a:bodyPr wrap="none">
            <a:spAutoFit/>
          </a:bodyPr>
          <a:lstStyle/>
          <a:p>
            <a:pPr lvl="0">
              <a:defRPr/>
            </a:pPr>
            <a:r>
              <a:rPr lang="en-US" altLang="ko-KR" sz="800"/>
              <a:t>NOT NULL</a:t>
            </a:r>
            <a:endParaRPr lang="ko-KR" altLang="en-US" sz="800"/>
          </a:p>
        </p:txBody>
      </p:sp>
      <p:sp>
        <p:nvSpPr>
          <p:cNvPr id="73" name="순서도: 처리 72"/>
          <p:cNvSpPr/>
          <p:nvPr/>
        </p:nvSpPr>
        <p:spPr>
          <a:xfrm>
            <a:off x="1234250"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82" name="순서도: 처리 81"/>
          <p:cNvSpPr/>
          <p:nvPr/>
        </p:nvSpPr>
        <p:spPr>
          <a:xfrm>
            <a:off x="2151859" y="3876653"/>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제목</a:t>
            </a:r>
          </a:p>
        </p:txBody>
      </p:sp>
      <p:sp>
        <p:nvSpPr>
          <p:cNvPr id="93" name="순서도: 문서 92"/>
          <p:cNvSpPr/>
          <p:nvPr/>
        </p:nvSpPr>
        <p:spPr>
          <a:xfrm>
            <a:off x="1809291"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95" name="순서도: 문서 94"/>
          <p:cNvSpPr/>
          <p:nvPr/>
        </p:nvSpPr>
        <p:spPr>
          <a:xfrm>
            <a:off x="1809291"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96" name="순서도: 문서 95"/>
          <p:cNvSpPr/>
          <p:nvPr/>
        </p:nvSpPr>
        <p:spPr>
          <a:xfrm>
            <a:off x="1809291"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ko-KR" altLang="en-US" sz="900">
              <a:solidFill>
                <a:schemeClr val="tx1"/>
              </a:solidFill>
            </a:endParaRPr>
          </a:p>
        </p:txBody>
      </p:sp>
      <p:cxnSp>
        <p:nvCxnSpPr>
          <p:cNvPr id="97" name="연결선: 꺾임 96"/>
          <p:cNvCxnSpPr>
            <a:stCxn id="82" idx="1"/>
            <a:endCxn id="96" idx="1"/>
          </p:cNvCxnSpPr>
          <p:nvPr/>
        </p:nvCxnSpPr>
        <p:spPr>
          <a:xfrm rot="10800000" flipV="1">
            <a:off x="1809291" y="4006864"/>
            <a:ext cx="342568" cy="46962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연결선: 꺾임 97"/>
          <p:cNvCxnSpPr>
            <a:stCxn id="82" idx="1"/>
            <a:endCxn id="95" idx="1"/>
          </p:cNvCxnSpPr>
          <p:nvPr/>
        </p:nvCxnSpPr>
        <p:spPr>
          <a:xfrm rot="10800000" flipV="1">
            <a:off x="1809291" y="4006864"/>
            <a:ext cx="342568" cy="91929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연결선: 꺾임 98"/>
          <p:cNvCxnSpPr>
            <a:stCxn id="82" idx="1"/>
            <a:endCxn id="93" idx="1"/>
          </p:cNvCxnSpPr>
          <p:nvPr/>
        </p:nvCxnSpPr>
        <p:spPr>
          <a:xfrm rot="10800000" flipV="1">
            <a:off x="1809291" y="4006864"/>
            <a:ext cx="342568" cy="1354284"/>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직사각형 99"/>
          <p:cNvSpPr/>
          <p:nvPr/>
        </p:nvSpPr>
        <p:spPr>
          <a:xfrm>
            <a:off x="4177915" y="3090492"/>
            <a:ext cx="434734" cy="215444"/>
          </a:xfrm>
          <a:prstGeom prst="rect">
            <a:avLst/>
          </a:prstGeom>
        </p:spPr>
        <p:txBody>
          <a:bodyPr wrap="none">
            <a:spAutoFit/>
          </a:bodyPr>
          <a:lstStyle/>
          <a:p>
            <a:pPr lvl="0">
              <a:defRPr/>
            </a:pPr>
            <a:r>
              <a:rPr lang="en-US" altLang="ko-KR" sz="800"/>
              <a:t>NULL</a:t>
            </a:r>
            <a:endParaRPr lang="ko-KR" altLang="en-US" sz="800"/>
          </a:p>
        </p:txBody>
      </p:sp>
      <p:sp>
        <p:nvSpPr>
          <p:cNvPr id="101" name="순서도: 문서 100"/>
          <p:cNvSpPr/>
          <p:nvPr/>
        </p:nvSpPr>
        <p:spPr>
          <a:xfrm>
            <a:off x="4351828" y="217067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myReply.jsp</a:t>
            </a:r>
            <a:endParaRPr lang="ko-KR" altLang="en-US" sz="900">
              <a:solidFill>
                <a:schemeClr val="tx1"/>
              </a:solidFill>
            </a:endParaRPr>
          </a:p>
        </p:txBody>
      </p:sp>
      <p:sp>
        <p:nvSpPr>
          <p:cNvPr id="103" name="순서도: 처리 102"/>
          <p:cNvSpPr/>
          <p:nvPr/>
        </p:nvSpPr>
        <p:spPr>
          <a:xfrm>
            <a:off x="4241584" y="2678166"/>
            <a:ext cx="135036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UserBoardReplyListOkAction.java</a:t>
            </a:r>
            <a:endParaRPr lang="ko-KR" altLang="en-US" sz="900">
              <a:solidFill>
                <a:schemeClr val="tx1"/>
              </a:solidFill>
            </a:endParaRPr>
          </a:p>
        </p:txBody>
      </p:sp>
      <p:cxnSp>
        <p:nvCxnSpPr>
          <p:cNvPr id="104" name="직선 화살표 연결선 103"/>
          <p:cNvCxnSpPr/>
          <p:nvPr/>
        </p:nvCxnSpPr>
        <p:spPr>
          <a:xfrm>
            <a:off x="4932631" y="24715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p:nvPr/>
        </p:nvCxnSpPr>
        <p:spPr>
          <a:xfrm>
            <a:off x="4932631" y="30069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6" name="순서도: 처리 105"/>
          <p:cNvSpPr/>
          <p:nvPr/>
        </p:nvSpPr>
        <p:spPr>
          <a:xfrm>
            <a:off x="4553117"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cxnSp>
        <p:nvCxnSpPr>
          <p:cNvPr id="107" name="직선 화살표 연결선 106"/>
          <p:cNvCxnSpPr/>
          <p:nvPr/>
        </p:nvCxnSpPr>
        <p:spPr>
          <a:xfrm>
            <a:off x="4968782" y="3394103"/>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106" idx="1"/>
            <a:endCxn id="112" idx="0"/>
          </p:cNvCxnSpPr>
          <p:nvPr/>
        </p:nvCxnSpPr>
        <p:spPr>
          <a:xfrm rot="10800000" flipV="1">
            <a:off x="4287285" y="3305936"/>
            <a:ext cx="265833" cy="23809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4957307" y="3517927"/>
            <a:ext cx="684803" cy="215444"/>
          </a:xfrm>
          <a:prstGeom prst="rect">
            <a:avLst/>
          </a:prstGeom>
        </p:spPr>
        <p:txBody>
          <a:bodyPr wrap="none">
            <a:spAutoFit/>
          </a:bodyPr>
          <a:lstStyle/>
          <a:p>
            <a:pPr lvl="0">
              <a:defRPr/>
            </a:pPr>
            <a:r>
              <a:rPr lang="en-US" altLang="ko-KR" sz="800"/>
              <a:t>NOT NULL</a:t>
            </a:r>
            <a:endParaRPr lang="ko-KR" altLang="en-US" sz="800"/>
          </a:p>
        </p:txBody>
      </p:sp>
      <p:sp>
        <p:nvSpPr>
          <p:cNvPr id="112" name="순서도: 처리 111"/>
          <p:cNvSpPr/>
          <p:nvPr/>
        </p:nvSpPr>
        <p:spPr>
          <a:xfrm>
            <a:off x="3666542"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sp>
        <p:nvSpPr>
          <p:cNvPr id="113" name="순서도: 처리 112"/>
          <p:cNvSpPr/>
          <p:nvPr/>
        </p:nvSpPr>
        <p:spPr>
          <a:xfrm>
            <a:off x="4584151" y="3876652"/>
            <a:ext cx="723346" cy="29973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댓글 내용</a:t>
            </a:r>
          </a:p>
        </p:txBody>
      </p:sp>
      <p:sp>
        <p:nvSpPr>
          <p:cNvPr id="117" name="순서도: 문서 116"/>
          <p:cNvSpPr/>
          <p:nvPr/>
        </p:nvSpPr>
        <p:spPr>
          <a:xfrm>
            <a:off x="4241583"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118" name="순서도: 문서 117"/>
          <p:cNvSpPr/>
          <p:nvPr/>
        </p:nvSpPr>
        <p:spPr>
          <a:xfrm>
            <a:off x="4241583"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119" name="순서도: 문서 118"/>
          <p:cNvSpPr/>
          <p:nvPr/>
        </p:nvSpPr>
        <p:spPr>
          <a:xfrm>
            <a:off x="4241583"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ko-KR" altLang="en-US" sz="900">
              <a:solidFill>
                <a:schemeClr val="tx1"/>
              </a:solidFill>
            </a:endParaRPr>
          </a:p>
        </p:txBody>
      </p:sp>
      <p:cxnSp>
        <p:nvCxnSpPr>
          <p:cNvPr id="120" name="연결선: 꺾임 119"/>
          <p:cNvCxnSpPr>
            <a:stCxn id="113" idx="1"/>
            <a:endCxn id="119" idx="1"/>
          </p:cNvCxnSpPr>
          <p:nvPr/>
        </p:nvCxnSpPr>
        <p:spPr>
          <a:xfrm rot="10800000" flipV="1">
            <a:off x="4241583" y="4026518"/>
            <a:ext cx="342568" cy="44996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연결선: 꺾임 120"/>
          <p:cNvCxnSpPr>
            <a:stCxn id="113" idx="1"/>
            <a:endCxn id="118" idx="1"/>
          </p:cNvCxnSpPr>
          <p:nvPr/>
        </p:nvCxnSpPr>
        <p:spPr>
          <a:xfrm rot="10800000" flipV="1">
            <a:off x="4241583" y="4026518"/>
            <a:ext cx="342568" cy="899642"/>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연결선: 꺾임 122"/>
          <p:cNvCxnSpPr>
            <a:stCxn id="113" idx="1"/>
            <a:endCxn id="117" idx="1"/>
          </p:cNvCxnSpPr>
          <p:nvPr/>
        </p:nvCxnSpPr>
        <p:spPr>
          <a:xfrm rot="10800000" flipV="1">
            <a:off x="4241583" y="4026518"/>
            <a:ext cx="342568" cy="133463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문서 161"/>
          <p:cNvSpPr/>
          <p:nvPr/>
        </p:nvSpPr>
        <p:spPr>
          <a:xfrm>
            <a:off x="6913460" y="236050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sp>
        <p:nvSpPr>
          <p:cNvPr id="177" name="순서도: 처리 176"/>
          <p:cNvSpPr/>
          <p:nvPr/>
        </p:nvSpPr>
        <p:spPr>
          <a:xfrm>
            <a:off x="6949151" y="286799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a:t>
            </a:r>
          </a:p>
        </p:txBody>
      </p:sp>
      <p:sp>
        <p:nvSpPr>
          <p:cNvPr id="178" name="순서도: 처리 177"/>
          <p:cNvSpPr/>
          <p:nvPr/>
        </p:nvSpPr>
        <p:spPr>
          <a:xfrm>
            <a:off x="6949151" y="341136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a:t>
            </a:r>
          </a:p>
        </p:txBody>
      </p:sp>
      <p:sp>
        <p:nvSpPr>
          <p:cNvPr id="179" name="순서도: 처리 178"/>
          <p:cNvSpPr/>
          <p:nvPr/>
        </p:nvSpPr>
        <p:spPr>
          <a:xfrm>
            <a:off x="6949151" y="390896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a:t>
            </a:r>
          </a:p>
        </p:txBody>
      </p:sp>
      <p:sp>
        <p:nvSpPr>
          <p:cNvPr id="180" name="순서도: 연결자 179"/>
          <p:cNvSpPr/>
          <p:nvPr/>
        </p:nvSpPr>
        <p:spPr>
          <a:xfrm flipV="1">
            <a:off x="7399293" y="323776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1" name="직사각형 180"/>
          <p:cNvSpPr/>
          <p:nvPr/>
        </p:nvSpPr>
        <p:spPr>
          <a:xfrm>
            <a:off x="7459449" y="3183094"/>
            <a:ext cx="696336" cy="230832"/>
          </a:xfrm>
          <a:prstGeom prst="rect">
            <a:avLst/>
          </a:prstGeom>
        </p:spPr>
        <p:txBody>
          <a:bodyPr wrap="square">
            <a:spAutoFit/>
          </a:bodyPr>
          <a:lstStyle/>
          <a:p>
            <a:pPr lvl="0">
              <a:defRPr/>
            </a:pPr>
            <a:r>
              <a:rPr lang="en-US" altLang="ko-KR" sz="900"/>
              <a:t>step 6-1</a:t>
            </a:r>
          </a:p>
        </p:txBody>
      </p:sp>
      <p:sp>
        <p:nvSpPr>
          <p:cNvPr id="182" name="순서도: 연결자 181"/>
          <p:cNvSpPr/>
          <p:nvPr/>
        </p:nvSpPr>
        <p:spPr>
          <a:xfrm flipV="1">
            <a:off x="7399912" y="375824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3" name="직사각형 182"/>
          <p:cNvSpPr/>
          <p:nvPr/>
        </p:nvSpPr>
        <p:spPr>
          <a:xfrm>
            <a:off x="7460068" y="3703579"/>
            <a:ext cx="695717" cy="230832"/>
          </a:xfrm>
          <a:prstGeom prst="rect">
            <a:avLst/>
          </a:prstGeom>
        </p:spPr>
        <p:txBody>
          <a:bodyPr wrap="square">
            <a:spAutoFit/>
          </a:bodyPr>
          <a:lstStyle/>
          <a:p>
            <a:pPr lvl="0">
              <a:defRPr/>
            </a:pPr>
            <a:r>
              <a:rPr lang="en-US" altLang="ko-KR" sz="900"/>
              <a:t>step 6-2</a:t>
            </a:r>
          </a:p>
        </p:txBody>
      </p:sp>
      <p:sp>
        <p:nvSpPr>
          <p:cNvPr id="184" name="순서도: 연결자 183"/>
          <p:cNvSpPr/>
          <p:nvPr/>
        </p:nvSpPr>
        <p:spPr>
          <a:xfrm flipV="1">
            <a:off x="7407470" y="427058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5" name="직사각형 184"/>
          <p:cNvSpPr/>
          <p:nvPr/>
        </p:nvSpPr>
        <p:spPr>
          <a:xfrm>
            <a:off x="7467626" y="4215920"/>
            <a:ext cx="663190" cy="230832"/>
          </a:xfrm>
          <a:prstGeom prst="rect">
            <a:avLst/>
          </a:prstGeom>
        </p:spPr>
        <p:txBody>
          <a:bodyPr wrap="square">
            <a:spAutoFit/>
          </a:bodyPr>
          <a:lstStyle/>
          <a:p>
            <a:pPr lvl="0">
              <a:defRPr/>
            </a:pPr>
            <a:r>
              <a:rPr lang="en-US" altLang="ko-KR" sz="900"/>
              <a:t>step 6-3</a:t>
            </a:r>
          </a:p>
        </p:txBody>
      </p:sp>
      <p:sp>
        <p:nvSpPr>
          <p:cNvPr id="186" name="순서도: 처리 185"/>
          <p:cNvSpPr/>
          <p:nvPr/>
        </p:nvSpPr>
        <p:spPr>
          <a:xfrm>
            <a:off x="6947381" y="4444376"/>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a:t>
            </a:r>
          </a:p>
        </p:txBody>
      </p:sp>
      <p:sp>
        <p:nvSpPr>
          <p:cNvPr id="188" name="순서도: 연결자 187"/>
          <p:cNvSpPr/>
          <p:nvPr/>
        </p:nvSpPr>
        <p:spPr>
          <a:xfrm flipV="1">
            <a:off x="7405700" y="480600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9" name="직사각형 188"/>
          <p:cNvSpPr/>
          <p:nvPr/>
        </p:nvSpPr>
        <p:spPr>
          <a:xfrm>
            <a:off x="7465856" y="4751333"/>
            <a:ext cx="663190" cy="230832"/>
          </a:xfrm>
          <a:prstGeom prst="rect">
            <a:avLst/>
          </a:prstGeom>
        </p:spPr>
        <p:txBody>
          <a:bodyPr wrap="square">
            <a:spAutoFit/>
          </a:bodyPr>
          <a:lstStyle/>
          <a:p>
            <a:pPr lvl="0">
              <a:defRPr/>
            </a:pPr>
            <a:r>
              <a:rPr lang="en-US" altLang="ko-KR" sz="900"/>
              <a:t>step 6-4</a:t>
            </a:r>
          </a:p>
        </p:txBody>
      </p:sp>
      <p:cxnSp>
        <p:nvCxnSpPr>
          <p:cNvPr id="190" name="연결선: 꺾임 189"/>
          <p:cNvCxnSpPr>
            <a:stCxn id="162" idx="1"/>
            <a:endCxn id="177" idx="1"/>
          </p:cNvCxnSpPr>
          <p:nvPr/>
        </p:nvCxnSpPr>
        <p:spPr>
          <a:xfrm rot="10800000" flipH="1" flipV="1">
            <a:off x="6913459" y="2519333"/>
            <a:ext cx="35691" cy="507494"/>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연결선: 꺾임 190"/>
          <p:cNvCxnSpPr>
            <a:stCxn id="162" idx="1"/>
            <a:endCxn id="178" idx="1"/>
          </p:cNvCxnSpPr>
          <p:nvPr/>
        </p:nvCxnSpPr>
        <p:spPr>
          <a:xfrm rot="10800000" flipH="1" flipV="1">
            <a:off x="6913459" y="2519333"/>
            <a:ext cx="35691" cy="1050860"/>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2" name="연결선: 꺾임 191"/>
          <p:cNvCxnSpPr>
            <a:stCxn id="162" idx="1"/>
            <a:endCxn id="179" idx="1"/>
          </p:cNvCxnSpPr>
          <p:nvPr/>
        </p:nvCxnSpPr>
        <p:spPr>
          <a:xfrm rot="10800000" flipH="1" flipV="1">
            <a:off x="6913459" y="2519332"/>
            <a:ext cx="35691" cy="1548463"/>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192"/>
          <p:cNvCxnSpPr>
            <a:stCxn id="162" idx="1"/>
            <a:endCxn id="186" idx="1"/>
          </p:cNvCxnSpPr>
          <p:nvPr/>
        </p:nvCxnSpPr>
        <p:spPr>
          <a:xfrm rot="10800000" flipH="1" flipV="1">
            <a:off x="6913459" y="2519333"/>
            <a:ext cx="33921" cy="2083876"/>
          </a:xfrm>
          <a:prstGeom prst="bentConnector3">
            <a:avLst>
              <a:gd name="adj1" fmla="val -67391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4" name="순서도: 데이터 193"/>
          <p:cNvSpPr/>
          <p:nvPr/>
        </p:nvSpPr>
        <p:spPr>
          <a:xfrm>
            <a:off x="9298290" y="285738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NAME</a:t>
            </a:r>
            <a:endParaRPr lang="ko-KR" altLang="en-US" sz="900">
              <a:solidFill>
                <a:schemeClr val="tx1"/>
              </a:solidFill>
            </a:endParaRPr>
          </a:p>
        </p:txBody>
      </p:sp>
      <p:sp>
        <p:nvSpPr>
          <p:cNvPr id="195" name="순서도: 문서 194"/>
          <p:cNvSpPr/>
          <p:nvPr/>
        </p:nvSpPr>
        <p:spPr>
          <a:xfrm>
            <a:off x="9285134" y="2360500"/>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myPage_name.jsp</a:t>
            </a:r>
            <a:endParaRPr lang="ko-KR" altLang="en-US" sz="900">
              <a:solidFill>
                <a:schemeClr val="tx1"/>
              </a:solidFill>
            </a:endParaRPr>
          </a:p>
        </p:txBody>
      </p:sp>
      <p:cxnSp>
        <p:nvCxnSpPr>
          <p:cNvPr id="196" name="직선 화살표 연결선 195"/>
          <p:cNvCxnSpPr/>
          <p:nvPr/>
        </p:nvCxnSpPr>
        <p:spPr>
          <a:xfrm>
            <a:off x="9840416" y="266136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478743" y="3363040"/>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 변경</a:t>
            </a:r>
          </a:p>
        </p:txBody>
      </p:sp>
      <p:cxnSp>
        <p:nvCxnSpPr>
          <p:cNvPr id="198" name="직선 화살표 연결선 197"/>
          <p:cNvCxnSpPr/>
          <p:nvPr/>
        </p:nvCxnSpPr>
        <p:spPr>
          <a:xfrm>
            <a:off x="9846710" y="315641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연결선: 꺾임 202"/>
          <p:cNvCxnSpPr>
            <a:stCxn id="177" idx="3"/>
            <a:endCxn id="195" idx="1"/>
          </p:cNvCxnSpPr>
          <p:nvPr/>
        </p:nvCxnSpPr>
        <p:spPr>
          <a:xfrm flipV="1">
            <a:off x="7973287" y="2519333"/>
            <a:ext cx="1311847" cy="50749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2"/>
          <a:stretch>
            <a:fillRect/>
          </a:stretch>
        </p:blipFill>
        <p:spPr>
          <a:xfrm>
            <a:off x="10500109" y="4343659"/>
            <a:ext cx="453468" cy="453468"/>
          </a:xfrm>
          <a:prstGeom prst="rect">
            <a:avLst/>
          </a:prstGeom>
        </p:spPr>
      </p:pic>
      <p:sp>
        <p:nvSpPr>
          <p:cNvPr id="208" name="직사각형 207"/>
          <p:cNvSpPr/>
          <p:nvPr/>
        </p:nvSpPr>
        <p:spPr>
          <a:xfrm>
            <a:off x="10398502" y="4651305"/>
            <a:ext cx="784624" cy="200055"/>
          </a:xfrm>
          <a:prstGeom prst="rect">
            <a:avLst/>
          </a:prstGeom>
        </p:spPr>
        <p:txBody>
          <a:bodyPr wrap="square">
            <a:spAutoFit/>
          </a:bodyPr>
          <a:lstStyle/>
          <a:p>
            <a:pPr lvl="0">
              <a:defRPr/>
            </a:pPr>
            <a:r>
              <a:rPr lang="en-US" altLang="ko-KR" sz="700"/>
              <a:t>TABLE_USER</a:t>
            </a:r>
          </a:p>
        </p:txBody>
      </p:sp>
      <p:sp>
        <p:nvSpPr>
          <p:cNvPr id="211" name="순서도: 처리 210"/>
          <p:cNvSpPr/>
          <p:nvPr/>
        </p:nvSpPr>
        <p:spPr>
          <a:xfrm>
            <a:off x="9156480" y="3853863"/>
            <a:ext cx="147007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UserNameModifyAction.java</a:t>
            </a:r>
            <a:endParaRPr lang="ko-KR" altLang="en-US" sz="900">
              <a:solidFill>
                <a:schemeClr val="tx1"/>
              </a:solidFill>
            </a:endParaRPr>
          </a:p>
        </p:txBody>
      </p:sp>
      <p:cxnSp>
        <p:nvCxnSpPr>
          <p:cNvPr id="212" name="직선 화살표 연결선 211"/>
          <p:cNvCxnSpPr/>
          <p:nvPr/>
        </p:nvCxnSpPr>
        <p:spPr>
          <a:xfrm>
            <a:off x="9850807" y="366494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3" name="순서도: 처리 212"/>
          <p:cNvSpPr/>
          <p:nvPr/>
        </p:nvSpPr>
        <p:spPr>
          <a:xfrm>
            <a:off x="9299780" y="4388334"/>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이름 변경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214" name="순서도: 수행의 시작/종료 213"/>
          <p:cNvSpPr/>
          <p:nvPr/>
        </p:nvSpPr>
        <p:spPr>
          <a:xfrm>
            <a:off x="9598703" y="4614554"/>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215" name="직선 화살표 연결선 214"/>
          <p:cNvCxnSpPr/>
          <p:nvPr/>
        </p:nvCxnSpPr>
        <p:spPr>
          <a:xfrm>
            <a:off x="9851064" y="41817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6" name="직선 화살표 연결선 215"/>
          <p:cNvCxnSpPr/>
          <p:nvPr/>
        </p:nvCxnSpPr>
        <p:spPr>
          <a:xfrm>
            <a:off x="10397460" y="4231884"/>
            <a:ext cx="248747" cy="169773"/>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7" name="직선 화살표 연결선 216"/>
          <p:cNvCxnSpPr/>
          <p:nvPr/>
        </p:nvCxnSpPr>
        <p:spPr>
          <a:xfrm flipH="1" flipV="1">
            <a:off x="10333647" y="4256083"/>
            <a:ext cx="235950" cy="17515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308903" y="493502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222" name="직선 화살표 연결선 221"/>
          <p:cNvCxnSpPr/>
          <p:nvPr/>
        </p:nvCxnSpPr>
        <p:spPr>
          <a:xfrm>
            <a:off x="9843504" y="47251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8670712" y="3149354"/>
            <a:ext cx="434734" cy="215444"/>
          </a:xfrm>
          <a:prstGeom prst="rect">
            <a:avLst/>
          </a:prstGeom>
        </p:spPr>
        <p:txBody>
          <a:bodyPr wrap="none">
            <a:spAutoFit/>
          </a:bodyPr>
          <a:lstStyle/>
          <a:p>
            <a:pPr lvl="0">
              <a:defRPr/>
            </a:pPr>
            <a:r>
              <a:rPr lang="en-US" altLang="ko-KR" sz="800"/>
              <a:t>NULL</a:t>
            </a:r>
            <a:endParaRPr lang="ko-KR" altLang="en-US" sz="800"/>
          </a:p>
        </p:txBody>
      </p:sp>
      <p:sp>
        <p:nvSpPr>
          <p:cNvPr id="224" name="직사각형 223"/>
          <p:cNvSpPr/>
          <p:nvPr/>
        </p:nvSpPr>
        <p:spPr>
          <a:xfrm>
            <a:off x="9809121" y="3644557"/>
            <a:ext cx="684803" cy="215444"/>
          </a:xfrm>
          <a:prstGeom prst="rect">
            <a:avLst/>
          </a:prstGeom>
        </p:spPr>
        <p:txBody>
          <a:bodyPr wrap="none">
            <a:spAutoFit/>
          </a:bodyPr>
          <a:lstStyle/>
          <a:p>
            <a:pPr lvl="0">
              <a:defRPr/>
            </a:pPr>
            <a:r>
              <a:rPr lang="en-US" altLang="ko-KR" sz="800"/>
              <a:t>NOT NULL</a:t>
            </a:r>
            <a:endParaRPr lang="ko-KR" altLang="en-US" sz="800"/>
          </a:p>
        </p:txBody>
      </p:sp>
      <p:cxnSp>
        <p:nvCxnSpPr>
          <p:cNvPr id="225" name="연결선: 꺾임 224"/>
          <p:cNvCxnSpPr>
            <a:stCxn id="197" idx="1"/>
            <a:endCxn id="194" idx="2"/>
          </p:cNvCxnSpPr>
          <p:nvPr/>
        </p:nvCxnSpPr>
        <p:spPr>
          <a:xfrm rot="10800000">
            <a:off x="9400705" y="3006901"/>
            <a:ext cx="78039" cy="500350"/>
          </a:xfrm>
          <a:prstGeom prst="bentConnector3">
            <a:avLst>
              <a:gd name="adj1" fmla="val 52416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3526</Words>
  <Application>Microsoft Macintosh PowerPoint</Application>
  <PresentationFormat>와이드스크린</PresentationFormat>
  <Paragraphs>1305</Paragraphs>
  <Slides>63</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63</vt:i4>
      </vt:variant>
    </vt:vector>
  </HeadingPairs>
  <TitlesOfParts>
    <vt:vector size="67" baseType="lpstr">
      <vt:lpstr>맑은 고딕</vt:lpstr>
      <vt:lpstr>SF Pro Text Regular</vt:lpstr>
      <vt:lpstr>Arial</vt:lpstr>
      <vt:lpstr>Office 테마</vt:lpstr>
      <vt:lpstr>이벤트 모아 </vt:lpstr>
      <vt:lpstr>서비스 개요</vt:lpstr>
      <vt:lpstr>Logic process  </vt:lpstr>
      <vt:lpstr>ERD  </vt:lpstr>
      <vt:lpstr>User flow : 회원가입</vt:lpstr>
      <vt:lpstr>User flow : 로그인 / 로그아웃</vt:lpstr>
      <vt:lpstr>User flow : 아이디 / 비밀번호 찾기</vt:lpstr>
      <vt:lpstr>User flow : 마이페이지</vt:lpstr>
      <vt:lpstr>User flow : 마이페이지</vt:lpstr>
      <vt:lpstr>User flow : 마이페이지</vt:lpstr>
      <vt:lpstr>User flow : 마이페이지</vt:lpstr>
      <vt:lpstr>User flow : 이벤트 등록</vt:lpstr>
      <vt:lpstr>User flow : 이벤트 상세보기 (1)</vt:lpstr>
      <vt:lpstr>User flow : 이벤트 상세보기 (2)</vt:lpstr>
      <vt:lpstr>User flow : 자유게시판</vt:lpstr>
      <vt:lpstr>User flow : 자유게시판</vt:lpstr>
      <vt:lpstr>User flow : 인증 후기</vt:lpstr>
      <vt:lpstr>User flow : 인증 후기</vt:lpstr>
      <vt:lpstr>메인 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이벤트 페이지</vt:lpstr>
      <vt:lpstr>PowerPoint 프레젠테이션</vt:lpstr>
      <vt:lpstr>PowerPoint 프레젠테이션</vt:lpstr>
      <vt:lpstr>PowerPoint 프레젠테이션</vt:lpstr>
      <vt:lpstr>마이페이지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커뮤니티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로그인 및 로그아웃</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449</cp:revision>
  <dcterms:created xsi:type="dcterms:W3CDTF">2019-03-11T07:43:12Z</dcterms:created>
  <dcterms:modified xsi:type="dcterms:W3CDTF">2021-04-30T03:25:41Z</dcterms:modified>
  <cp:version/>
</cp:coreProperties>
</file>